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40" r:id="rId2"/>
    <p:sldId id="349" r:id="rId3"/>
    <p:sldId id="333" r:id="rId4"/>
    <p:sldId id="345" r:id="rId5"/>
    <p:sldId id="335" r:id="rId6"/>
    <p:sldId id="344" r:id="rId7"/>
    <p:sldId id="343" r:id="rId8"/>
    <p:sldId id="332" r:id="rId9"/>
    <p:sldId id="334" r:id="rId10"/>
    <p:sldId id="32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" pitchFamily="2" charset="0"/>
      <p:regular r:id="rId17"/>
      <p:bold r:id="rId18"/>
      <p:italic r:id="rId19"/>
      <p:boldItalic r:id="rId20"/>
    </p:embeddedFont>
    <p:embeddedFont>
      <p:font typeface="Open Sans Semibold" pitchFamily="2" charset="0"/>
      <p:regular r:id="rId21"/>
      <p:bold r:id="rId22"/>
      <p:italic r:id="rId23"/>
      <p:boldItalic r:id="rId24"/>
    </p:embeddedFont>
    <p:embeddedFont>
      <p:font typeface="Oswald Medium" panose="00000600000000000000" pitchFamily="2" charset="0"/>
      <p:regular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00"/>
    <a:srgbClr val="FFAF00"/>
    <a:srgbClr val="7800FF"/>
    <a:srgbClr val="02A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9" autoAdjust="0"/>
    <p:restoredTop sz="85427" autoAdjust="0"/>
  </p:normalViewPr>
  <p:slideViewPr>
    <p:cSldViewPr>
      <p:cViewPr varScale="1">
        <p:scale>
          <a:sx n="91" d="100"/>
          <a:sy n="91" d="100"/>
        </p:scale>
        <p:origin x="148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18" d="100"/>
          <a:sy n="118" d="100"/>
        </p:scale>
        <p:origin x="28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ay R. Weber" userId="2db94790-b27e-484a-822a-1187d71a5ae2" providerId="ADAL" clId="{4D763183-6E97-46D9-880F-5580E389A0BC}"/>
    <pc:docChg chg="undo redo custSel delSld modSld sldOrd">
      <pc:chgData name="Lindsay R. Weber" userId="2db94790-b27e-484a-822a-1187d71a5ae2" providerId="ADAL" clId="{4D763183-6E97-46D9-880F-5580E389A0BC}" dt="2023-03-21T01:38:23.212" v="8351" actId="1037"/>
      <pc:docMkLst>
        <pc:docMk/>
      </pc:docMkLst>
      <pc:sldChg chg="del modNotesTx">
        <pc:chgData name="Lindsay R. Weber" userId="2db94790-b27e-484a-822a-1187d71a5ae2" providerId="ADAL" clId="{4D763183-6E97-46D9-880F-5580E389A0BC}" dt="2023-03-20T17:29:36.526" v="6489" actId="47"/>
        <pc:sldMkLst>
          <pc:docMk/>
          <pc:sldMk cId="0" sldId="272"/>
        </pc:sldMkLst>
      </pc:sldChg>
      <pc:sldChg chg="del">
        <pc:chgData name="Lindsay R. Weber" userId="2db94790-b27e-484a-822a-1187d71a5ae2" providerId="ADAL" clId="{4D763183-6E97-46D9-880F-5580E389A0BC}" dt="2023-03-20T17:29:38.223" v="6490" actId="47"/>
        <pc:sldMkLst>
          <pc:docMk/>
          <pc:sldMk cId="0" sldId="275"/>
        </pc:sldMkLst>
      </pc:sldChg>
      <pc:sldChg chg="modSp mod ord">
        <pc:chgData name="Lindsay R. Weber" userId="2db94790-b27e-484a-822a-1187d71a5ae2" providerId="ADAL" clId="{4D763183-6E97-46D9-880F-5580E389A0BC}" dt="2023-03-13T01:16:19.025" v="3356" actId="1076"/>
        <pc:sldMkLst>
          <pc:docMk/>
          <pc:sldMk cId="3791079167" sldId="325"/>
        </pc:sldMkLst>
        <pc:picChg chg="mod">
          <ac:chgData name="Lindsay R. Weber" userId="2db94790-b27e-484a-822a-1187d71a5ae2" providerId="ADAL" clId="{4D763183-6E97-46D9-880F-5580E389A0BC}" dt="2023-03-13T01:16:19.025" v="3356" actId="1076"/>
          <ac:picMkLst>
            <pc:docMk/>
            <pc:sldMk cId="3791079167" sldId="325"/>
            <ac:picMk id="4" creationId="{990EBA98-F448-56D1-AEDA-70AC607E5C08}"/>
          </ac:picMkLst>
        </pc:picChg>
      </pc:sldChg>
      <pc:sldChg chg="addSp delSp modSp mod ord modNotesTx">
        <pc:chgData name="Lindsay R. Weber" userId="2db94790-b27e-484a-822a-1187d71a5ae2" providerId="ADAL" clId="{4D763183-6E97-46D9-880F-5580E389A0BC}" dt="2023-03-20T20:31:12.358" v="7517" actId="6549"/>
        <pc:sldMkLst>
          <pc:docMk/>
          <pc:sldMk cId="305212027" sldId="332"/>
        </pc:sldMkLst>
        <pc:spChg chg="add mod">
          <ac:chgData name="Lindsay R. Weber" userId="2db94790-b27e-484a-822a-1187d71a5ae2" providerId="ADAL" clId="{4D763183-6E97-46D9-880F-5580E389A0BC}" dt="2023-03-14T00:35:54.472" v="3511" actId="14100"/>
          <ac:spMkLst>
            <pc:docMk/>
            <pc:sldMk cId="305212027" sldId="332"/>
            <ac:spMk id="3" creationId="{099864AB-45D5-9FD2-A3A7-F302E2464B94}"/>
          </ac:spMkLst>
        </pc:spChg>
        <pc:spChg chg="add mod">
          <ac:chgData name="Lindsay R. Weber" userId="2db94790-b27e-484a-822a-1187d71a5ae2" providerId="ADAL" clId="{4D763183-6E97-46D9-880F-5580E389A0BC}" dt="2023-03-14T00:35:47.650" v="3508" actId="1038"/>
          <ac:spMkLst>
            <pc:docMk/>
            <pc:sldMk cId="305212027" sldId="332"/>
            <ac:spMk id="4" creationId="{733655FB-AFBA-E4E3-7A43-8F69195CE39E}"/>
          </ac:spMkLst>
        </pc:spChg>
        <pc:graphicFrameChg chg="add mod modGraphic">
          <ac:chgData name="Lindsay R. Weber" userId="2db94790-b27e-484a-822a-1187d71a5ae2" providerId="ADAL" clId="{4D763183-6E97-46D9-880F-5580E389A0BC}" dt="2023-03-20T02:53:40.377" v="6168" actId="20577"/>
          <ac:graphicFrameMkLst>
            <pc:docMk/>
            <pc:sldMk cId="305212027" sldId="332"/>
            <ac:graphicFrameMk id="2" creationId="{82E6A9C6-5A6A-5D5A-1BBC-C23B1874B036}"/>
          </ac:graphicFrameMkLst>
        </pc:graphicFrameChg>
        <pc:picChg chg="del">
          <ac:chgData name="Lindsay R. Weber" userId="2db94790-b27e-484a-822a-1187d71a5ae2" providerId="ADAL" clId="{4D763183-6E97-46D9-880F-5580E389A0BC}" dt="2023-03-13T22:33:32.094" v="3382" actId="478"/>
          <ac:picMkLst>
            <pc:docMk/>
            <pc:sldMk cId="305212027" sldId="332"/>
            <ac:picMk id="16" creationId="{CC6EF55B-4D6C-16B4-8129-DDD9F681B2EB}"/>
          </ac:picMkLst>
        </pc:picChg>
      </pc:sldChg>
      <pc:sldChg chg="addSp delSp modSp mod modNotesTx">
        <pc:chgData name="Lindsay R. Weber" userId="2db94790-b27e-484a-822a-1187d71a5ae2" providerId="ADAL" clId="{4D763183-6E97-46D9-880F-5580E389A0BC}" dt="2023-03-20T20:39:36.723" v="8111" actId="20577"/>
        <pc:sldMkLst>
          <pc:docMk/>
          <pc:sldMk cId="4276473439" sldId="333"/>
        </pc:sldMkLst>
        <pc:spChg chg="del">
          <ac:chgData name="Lindsay R. Weber" userId="2db94790-b27e-484a-822a-1187d71a5ae2" providerId="ADAL" clId="{4D763183-6E97-46D9-880F-5580E389A0BC}" dt="2023-03-12T18:24:19.240" v="92" actId="478"/>
          <ac:spMkLst>
            <pc:docMk/>
            <pc:sldMk cId="4276473439" sldId="333"/>
            <ac:spMk id="4" creationId="{4F47DEB7-3804-5D00-2BC1-100CFEAD6FDD}"/>
          </ac:spMkLst>
        </pc:spChg>
        <pc:spChg chg="mod">
          <ac:chgData name="Lindsay R. Weber" userId="2db94790-b27e-484a-822a-1187d71a5ae2" providerId="ADAL" clId="{4D763183-6E97-46D9-880F-5580E389A0BC}" dt="2023-03-14T02:01:12.466" v="4847" actId="1035"/>
          <ac:spMkLst>
            <pc:docMk/>
            <pc:sldMk cId="4276473439" sldId="333"/>
            <ac:spMk id="5" creationId="{7FF5E652-E0EC-11A8-3435-529C14843A62}"/>
          </ac:spMkLst>
        </pc:spChg>
        <pc:spChg chg="mod">
          <ac:chgData name="Lindsay R. Weber" userId="2db94790-b27e-484a-822a-1187d71a5ae2" providerId="ADAL" clId="{4D763183-6E97-46D9-880F-5580E389A0BC}" dt="2023-03-14T02:01:17.082" v="4852" actId="1035"/>
          <ac:spMkLst>
            <pc:docMk/>
            <pc:sldMk cId="4276473439" sldId="333"/>
            <ac:spMk id="41" creationId="{4BA98C0F-DB7F-3CF4-B9E3-E45756F19C97}"/>
          </ac:spMkLst>
        </pc:spChg>
        <pc:graphicFrameChg chg="add del mod modGraphic">
          <ac:chgData name="Lindsay R. Weber" userId="2db94790-b27e-484a-822a-1187d71a5ae2" providerId="ADAL" clId="{4D763183-6E97-46D9-880F-5580E389A0BC}" dt="2023-03-12T18:26:26.027" v="110" actId="1032"/>
          <ac:graphicFrameMkLst>
            <pc:docMk/>
            <pc:sldMk cId="4276473439" sldId="333"/>
            <ac:graphicFrameMk id="2" creationId="{05F6C1BF-6439-975C-B596-90D482D2D733}"/>
          </ac:graphicFrameMkLst>
        </pc:graphicFrameChg>
        <pc:graphicFrameChg chg="add mod modGraphic">
          <ac:chgData name="Lindsay R. Weber" userId="2db94790-b27e-484a-822a-1187d71a5ae2" providerId="ADAL" clId="{4D763183-6E97-46D9-880F-5580E389A0BC}" dt="2023-03-13T21:14:05.511" v="3379" actId="20577"/>
          <ac:graphicFrameMkLst>
            <pc:docMk/>
            <pc:sldMk cId="4276473439" sldId="333"/>
            <ac:graphicFrameMk id="3" creationId="{B7CCD89E-2F50-9427-7017-36D130B80ED9}"/>
          </ac:graphicFrameMkLst>
        </pc:graphicFrameChg>
        <pc:picChg chg="del">
          <ac:chgData name="Lindsay R. Weber" userId="2db94790-b27e-484a-822a-1187d71a5ae2" providerId="ADAL" clId="{4D763183-6E97-46D9-880F-5580E389A0BC}" dt="2023-03-12T18:24:12.003" v="91" actId="478"/>
          <ac:picMkLst>
            <pc:docMk/>
            <pc:sldMk cId="4276473439" sldId="333"/>
            <ac:picMk id="6" creationId="{A5A9D793-5F91-A66C-B66F-7DCEA2F9691E}"/>
          </ac:picMkLst>
        </pc:picChg>
        <pc:picChg chg="mod">
          <ac:chgData name="Lindsay R. Weber" userId="2db94790-b27e-484a-822a-1187d71a5ae2" providerId="ADAL" clId="{4D763183-6E97-46D9-880F-5580E389A0BC}" dt="2023-03-12T19:10:46.686" v="1233" actId="1038"/>
          <ac:picMkLst>
            <pc:docMk/>
            <pc:sldMk cId="4276473439" sldId="333"/>
            <ac:picMk id="12" creationId="{1ADC54E4-856B-AABE-3E75-F064BC9946FE}"/>
          </ac:picMkLst>
        </pc:picChg>
        <pc:picChg chg="mod">
          <ac:chgData name="Lindsay R. Weber" userId="2db94790-b27e-484a-822a-1187d71a5ae2" providerId="ADAL" clId="{4D763183-6E97-46D9-880F-5580E389A0BC}" dt="2023-03-12T19:10:50.684" v="1238" actId="1038"/>
          <ac:picMkLst>
            <pc:docMk/>
            <pc:sldMk cId="4276473439" sldId="333"/>
            <ac:picMk id="13" creationId="{4A774A9B-6875-D629-E685-DB8AD3A04843}"/>
          </ac:picMkLst>
        </pc:picChg>
      </pc:sldChg>
      <pc:sldChg chg="addSp delSp modSp mod ord modNotesTx">
        <pc:chgData name="Lindsay R. Weber" userId="2db94790-b27e-484a-822a-1187d71a5ae2" providerId="ADAL" clId="{4D763183-6E97-46D9-880F-5580E389A0BC}" dt="2023-03-20T20:31:19.824" v="7527" actId="20577"/>
        <pc:sldMkLst>
          <pc:docMk/>
          <pc:sldMk cId="2906407398" sldId="334"/>
        </pc:sldMkLst>
        <pc:spChg chg="mod">
          <ac:chgData name="Lindsay R. Weber" userId="2db94790-b27e-484a-822a-1187d71a5ae2" providerId="ADAL" clId="{4D763183-6E97-46D9-880F-5580E389A0BC}" dt="2023-03-14T02:53:04.022" v="6140" actId="1037"/>
          <ac:spMkLst>
            <pc:docMk/>
            <pc:sldMk cId="2906407398" sldId="334"/>
            <ac:spMk id="2" creationId="{66D995E7-899A-26C0-130F-5359C1256E0E}"/>
          </ac:spMkLst>
        </pc:spChg>
        <pc:spChg chg="del mod">
          <ac:chgData name="Lindsay R. Weber" userId="2db94790-b27e-484a-822a-1187d71a5ae2" providerId="ADAL" clId="{4D763183-6E97-46D9-880F-5580E389A0BC}" dt="2023-03-14T02:22:51.755" v="5677" actId="478"/>
          <ac:spMkLst>
            <pc:docMk/>
            <pc:sldMk cId="2906407398" sldId="334"/>
            <ac:spMk id="3" creationId="{E9D5319F-65BD-D052-40C6-0656ED186733}"/>
          </ac:spMkLst>
        </pc:spChg>
        <pc:spChg chg="add mod">
          <ac:chgData name="Lindsay R. Weber" userId="2db94790-b27e-484a-822a-1187d71a5ae2" providerId="ADAL" clId="{4D763183-6E97-46D9-880F-5580E389A0BC}" dt="2023-03-20T20:29:49.776" v="7516" actId="20577"/>
          <ac:spMkLst>
            <pc:docMk/>
            <pc:sldMk cId="2906407398" sldId="334"/>
            <ac:spMk id="4" creationId="{B38844E2-B9BA-026C-D8D1-CF94D1AF1BB9}"/>
          </ac:spMkLst>
        </pc:spChg>
        <pc:spChg chg="add del mod">
          <ac:chgData name="Lindsay R. Weber" userId="2db94790-b27e-484a-822a-1187d71a5ae2" providerId="ADAL" clId="{4D763183-6E97-46D9-880F-5580E389A0BC}" dt="2023-03-14T02:33:53.216" v="5934" actId="478"/>
          <ac:spMkLst>
            <pc:docMk/>
            <pc:sldMk cId="2906407398" sldId="334"/>
            <ac:spMk id="6" creationId="{C009F807-E3A6-4022-3B7D-BED85C6C83AE}"/>
          </ac:spMkLst>
        </pc:spChg>
        <pc:spChg chg="mod">
          <ac:chgData name="Lindsay R. Weber" userId="2db94790-b27e-484a-822a-1187d71a5ae2" providerId="ADAL" clId="{4D763183-6E97-46D9-880F-5580E389A0BC}" dt="2023-03-14T02:53:05.504" v="6143" actId="1037"/>
          <ac:spMkLst>
            <pc:docMk/>
            <pc:sldMk cId="2906407398" sldId="334"/>
            <ac:spMk id="10" creationId="{C6CA2B99-5080-856C-EE03-D1BEE1C1D0E7}"/>
          </ac:spMkLst>
        </pc:spChg>
        <pc:spChg chg="add del mod">
          <ac:chgData name="Lindsay R. Weber" userId="2db94790-b27e-484a-822a-1187d71a5ae2" providerId="ADAL" clId="{4D763183-6E97-46D9-880F-5580E389A0BC}" dt="2023-03-14T02:52:51.539" v="6134" actId="478"/>
          <ac:spMkLst>
            <pc:docMk/>
            <pc:sldMk cId="2906407398" sldId="334"/>
            <ac:spMk id="17" creationId="{62721182-33FA-499C-3F19-F1DF10924DFD}"/>
          </ac:spMkLst>
        </pc:spChg>
        <pc:grpChg chg="mod">
          <ac:chgData name="Lindsay R. Weber" userId="2db94790-b27e-484a-822a-1187d71a5ae2" providerId="ADAL" clId="{4D763183-6E97-46D9-880F-5580E389A0BC}" dt="2023-03-14T02:54:04.592" v="6150" actId="1076"/>
          <ac:grpSpMkLst>
            <pc:docMk/>
            <pc:sldMk cId="2906407398" sldId="334"/>
            <ac:grpSpMk id="18" creationId="{C7EE19ED-F06D-D880-9AE8-407E4C1DF65E}"/>
          </ac:grpSpMkLst>
        </pc:grpChg>
        <pc:picChg chg="del">
          <ac:chgData name="Lindsay R. Weber" userId="2db94790-b27e-484a-822a-1187d71a5ae2" providerId="ADAL" clId="{4D763183-6E97-46D9-880F-5580E389A0BC}" dt="2023-03-14T02:31:04.151" v="5927" actId="478"/>
          <ac:picMkLst>
            <pc:docMk/>
            <pc:sldMk cId="2906407398" sldId="334"/>
            <ac:picMk id="5" creationId="{AC761D9D-740F-3C6A-CEDB-3BEE826D64DD}"/>
          </ac:picMkLst>
        </pc:picChg>
        <pc:picChg chg="add del mod modCrop">
          <ac:chgData name="Lindsay R. Weber" userId="2db94790-b27e-484a-822a-1187d71a5ae2" providerId="ADAL" clId="{4D763183-6E97-46D9-880F-5580E389A0BC}" dt="2023-03-14T02:53:49.539" v="6146" actId="478"/>
          <ac:picMkLst>
            <pc:docMk/>
            <pc:sldMk cId="2906407398" sldId="334"/>
            <ac:picMk id="8" creationId="{FFB93463-D4A3-B905-3072-90FE738D8901}"/>
          </ac:picMkLst>
        </pc:picChg>
        <pc:picChg chg="del">
          <ac:chgData name="Lindsay R. Weber" userId="2db94790-b27e-484a-822a-1187d71a5ae2" providerId="ADAL" clId="{4D763183-6E97-46D9-880F-5580E389A0BC}" dt="2023-03-14T02:31:05.520" v="5928" actId="478"/>
          <ac:picMkLst>
            <pc:docMk/>
            <pc:sldMk cId="2906407398" sldId="334"/>
            <ac:picMk id="9" creationId="{1962AA49-E99C-210D-36DB-EA63C3BBFEAF}"/>
          </ac:picMkLst>
        </pc:picChg>
        <pc:picChg chg="add del mod modCrop">
          <ac:chgData name="Lindsay R. Weber" userId="2db94790-b27e-484a-822a-1187d71a5ae2" providerId="ADAL" clId="{4D763183-6E97-46D9-880F-5580E389A0BC}" dt="2023-03-14T02:49:11.510" v="6127" actId="478"/>
          <ac:picMkLst>
            <pc:docMk/>
            <pc:sldMk cId="2906407398" sldId="334"/>
            <ac:picMk id="12" creationId="{7D62F918-82A1-C179-3D94-2C0C353C57D1}"/>
          </ac:picMkLst>
        </pc:picChg>
        <pc:picChg chg="add del mod modCrop">
          <ac:chgData name="Lindsay R. Weber" userId="2db94790-b27e-484a-822a-1187d71a5ae2" providerId="ADAL" clId="{4D763183-6E97-46D9-880F-5580E389A0BC}" dt="2023-03-14T02:49:12.630" v="6128" actId="478"/>
          <ac:picMkLst>
            <pc:docMk/>
            <pc:sldMk cId="2906407398" sldId="334"/>
            <ac:picMk id="14" creationId="{1F5D724D-B4C6-74A7-3EBD-C57DD7485125}"/>
          </ac:picMkLst>
        </pc:picChg>
        <pc:picChg chg="add del mod">
          <ac:chgData name="Lindsay R. Weber" userId="2db94790-b27e-484a-822a-1187d71a5ae2" providerId="ADAL" clId="{4D763183-6E97-46D9-880F-5580E389A0BC}" dt="2023-03-14T02:52:51.539" v="6134" actId="478"/>
          <ac:picMkLst>
            <pc:docMk/>
            <pc:sldMk cId="2906407398" sldId="334"/>
            <ac:picMk id="16" creationId="{2DA831B8-1BA4-4BD2-D501-370FCBAF2F02}"/>
          </ac:picMkLst>
        </pc:picChg>
        <pc:picChg chg="add mod">
          <ac:chgData name="Lindsay R. Weber" userId="2db94790-b27e-484a-822a-1187d71a5ae2" providerId="ADAL" clId="{4D763183-6E97-46D9-880F-5580E389A0BC}" dt="2023-03-14T02:53:59.585" v="6149" actId="1076"/>
          <ac:picMkLst>
            <pc:docMk/>
            <pc:sldMk cId="2906407398" sldId="334"/>
            <ac:picMk id="22" creationId="{8E995657-2683-CC46-933D-482EFD828ED0}"/>
          </ac:picMkLst>
        </pc:picChg>
      </pc:sldChg>
      <pc:sldChg chg="addSp delSp modSp mod ord modNotesTx">
        <pc:chgData name="Lindsay R. Weber" userId="2db94790-b27e-484a-822a-1187d71a5ae2" providerId="ADAL" clId="{4D763183-6E97-46D9-880F-5580E389A0BC}" dt="2023-03-20T20:45:29.815" v="8143" actId="15"/>
        <pc:sldMkLst>
          <pc:docMk/>
          <pc:sldMk cId="852816876" sldId="335"/>
        </pc:sldMkLst>
        <pc:spChg chg="mod">
          <ac:chgData name="Lindsay R. Weber" userId="2db94790-b27e-484a-822a-1187d71a5ae2" providerId="ADAL" clId="{4D763183-6E97-46D9-880F-5580E389A0BC}" dt="2023-03-14T01:25:43.579" v="4141" actId="1035"/>
          <ac:spMkLst>
            <pc:docMk/>
            <pc:sldMk cId="852816876" sldId="335"/>
            <ac:spMk id="2" creationId="{1E5EF723-4004-CB89-D612-9930C9A0C656}"/>
          </ac:spMkLst>
        </pc:spChg>
        <pc:spChg chg="del mod">
          <ac:chgData name="Lindsay R. Weber" userId="2db94790-b27e-484a-822a-1187d71a5ae2" providerId="ADAL" clId="{4D763183-6E97-46D9-880F-5580E389A0BC}" dt="2023-03-12T19:19:48.409" v="1480" actId="478"/>
          <ac:spMkLst>
            <pc:docMk/>
            <pc:sldMk cId="852816876" sldId="335"/>
            <ac:spMk id="3" creationId="{6726154D-9A14-568E-422C-D4D9D46544D9}"/>
          </ac:spMkLst>
        </pc:spChg>
        <pc:spChg chg="mod">
          <ac:chgData name="Lindsay R. Weber" userId="2db94790-b27e-484a-822a-1187d71a5ae2" providerId="ADAL" clId="{4D763183-6E97-46D9-880F-5580E389A0BC}" dt="2023-03-14T01:25:38.312" v="4138" actId="1035"/>
          <ac:spMkLst>
            <pc:docMk/>
            <pc:sldMk cId="852816876" sldId="335"/>
            <ac:spMk id="7" creationId="{DA44078F-241F-A29D-4B84-7972354C37E4}"/>
          </ac:spMkLst>
        </pc:spChg>
        <pc:spChg chg="add mod">
          <ac:chgData name="Lindsay R. Weber" userId="2db94790-b27e-484a-822a-1187d71a5ae2" providerId="ADAL" clId="{4D763183-6E97-46D9-880F-5580E389A0BC}" dt="2023-03-14T01:43:55.932" v="4624" actId="1036"/>
          <ac:spMkLst>
            <pc:docMk/>
            <pc:sldMk cId="852816876" sldId="335"/>
            <ac:spMk id="8" creationId="{6C7DFC61-2ACA-7C91-1416-E48A4F6708B1}"/>
          </ac:spMkLst>
        </pc:spChg>
        <pc:spChg chg="add mod">
          <ac:chgData name="Lindsay R. Weber" userId="2db94790-b27e-484a-822a-1187d71a5ae2" providerId="ADAL" clId="{4D763183-6E97-46D9-880F-5580E389A0BC}" dt="2023-03-14T02:04:59.353" v="4908" actId="1076"/>
          <ac:spMkLst>
            <pc:docMk/>
            <pc:sldMk cId="852816876" sldId="335"/>
            <ac:spMk id="9" creationId="{6FA4BE9A-3368-9844-D219-59109E3E2267}"/>
          </ac:spMkLst>
        </pc:spChg>
        <pc:spChg chg="add mod ord">
          <ac:chgData name="Lindsay R. Weber" userId="2db94790-b27e-484a-822a-1187d71a5ae2" providerId="ADAL" clId="{4D763183-6E97-46D9-880F-5580E389A0BC}" dt="2023-03-14T02:08:13.353" v="4929" actId="1038"/>
          <ac:spMkLst>
            <pc:docMk/>
            <pc:sldMk cId="852816876" sldId="335"/>
            <ac:spMk id="10" creationId="{5E6323B8-95D3-FFF3-4A72-7D27971C3487}"/>
          </ac:spMkLst>
        </pc:spChg>
        <pc:grpChg chg="del mod">
          <ac:chgData name="Lindsay R. Weber" userId="2db94790-b27e-484a-822a-1187d71a5ae2" providerId="ADAL" clId="{4D763183-6E97-46D9-880F-5580E389A0BC}" dt="2023-03-20T17:15:49.126" v="6189" actId="478"/>
          <ac:grpSpMkLst>
            <pc:docMk/>
            <pc:sldMk cId="852816876" sldId="335"/>
            <ac:grpSpMk id="15" creationId="{A8C54CE4-E9FC-AAF0-A273-744DA9F81FD2}"/>
          </ac:grpSpMkLst>
        </pc:grpChg>
        <pc:picChg chg="add mod ord">
          <ac:chgData name="Lindsay R. Weber" userId="2db94790-b27e-484a-822a-1187d71a5ae2" providerId="ADAL" clId="{4D763183-6E97-46D9-880F-5580E389A0BC}" dt="2023-03-20T17:12:06.311" v="6176" actId="1440"/>
          <ac:picMkLst>
            <pc:docMk/>
            <pc:sldMk cId="852816876" sldId="335"/>
            <ac:picMk id="4" creationId="{A13FBD99-5A3D-2F09-4A9B-7E8379BDB35F}"/>
          </ac:picMkLst>
        </pc:picChg>
        <pc:picChg chg="del">
          <ac:chgData name="Lindsay R. Weber" userId="2db94790-b27e-484a-822a-1187d71a5ae2" providerId="ADAL" clId="{4D763183-6E97-46D9-880F-5580E389A0BC}" dt="2023-03-12T19:18:03.911" v="1423" actId="478"/>
          <ac:picMkLst>
            <pc:docMk/>
            <pc:sldMk cId="852816876" sldId="335"/>
            <ac:picMk id="4" creationId="{ED256EB8-21F9-BD02-8449-48880D4ED2A9}"/>
          </ac:picMkLst>
        </pc:picChg>
        <pc:picChg chg="del">
          <ac:chgData name="Lindsay R. Weber" userId="2db94790-b27e-484a-822a-1187d71a5ae2" providerId="ADAL" clId="{4D763183-6E97-46D9-880F-5580E389A0BC}" dt="2023-03-12T19:18:05.367" v="1425" actId="478"/>
          <ac:picMkLst>
            <pc:docMk/>
            <pc:sldMk cId="852816876" sldId="335"/>
            <ac:picMk id="5" creationId="{01170EA6-57DB-39B8-DAEE-46C1F0E29080}"/>
          </ac:picMkLst>
        </pc:picChg>
        <pc:picChg chg="del">
          <ac:chgData name="Lindsay R. Weber" userId="2db94790-b27e-484a-822a-1187d71a5ae2" providerId="ADAL" clId="{4D763183-6E97-46D9-880F-5580E389A0BC}" dt="2023-03-12T19:18:04.693" v="1424" actId="478"/>
          <ac:picMkLst>
            <pc:docMk/>
            <pc:sldMk cId="852816876" sldId="335"/>
            <ac:picMk id="6" creationId="{3FF53465-D4F6-A3D6-122D-F2A41D8563D4}"/>
          </ac:picMkLst>
        </pc:picChg>
        <pc:picChg chg="add mod">
          <ac:chgData name="Lindsay R. Weber" userId="2db94790-b27e-484a-822a-1187d71a5ae2" providerId="ADAL" clId="{4D763183-6E97-46D9-880F-5580E389A0BC}" dt="2023-03-14T01:50:30.384" v="4723" actId="14100"/>
          <ac:picMkLst>
            <pc:docMk/>
            <pc:sldMk cId="852816876" sldId="335"/>
            <ac:picMk id="6" creationId="{AC38AC5C-351F-531A-3472-D4B354E58899}"/>
          </ac:picMkLst>
        </pc:picChg>
      </pc:sldChg>
      <pc:sldChg chg="del">
        <pc:chgData name="Lindsay R. Weber" userId="2db94790-b27e-484a-822a-1187d71a5ae2" providerId="ADAL" clId="{4D763183-6E97-46D9-880F-5580E389A0BC}" dt="2023-03-20T17:29:24.637" v="6487" actId="47"/>
        <pc:sldMkLst>
          <pc:docMk/>
          <pc:sldMk cId="4033844130" sldId="338"/>
        </pc:sldMkLst>
      </pc:sldChg>
      <pc:sldChg chg="addSp delSp modSp del mod ord">
        <pc:chgData name="Lindsay R. Weber" userId="2db94790-b27e-484a-822a-1187d71a5ae2" providerId="ADAL" clId="{4D763183-6E97-46D9-880F-5580E389A0BC}" dt="2023-03-20T17:29:23.104" v="6486" actId="47"/>
        <pc:sldMkLst>
          <pc:docMk/>
          <pc:sldMk cId="760949359" sldId="339"/>
        </pc:sldMkLst>
        <pc:spChg chg="mod">
          <ac:chgData name="Lindsay R. Weber" userId="2db94790-b27e-484a-822a-1187d71a5ae2" providerId="ADAL" clId="{4D763183-6E97-46D9-880F-5580E389A0BC}" dt="2023-03-14T01:52:46.776" v="4749" actId="20577"/>
          <ac:spMkLst>
            <pc:docMk/>
            <pc:sldMk cId="760949359" sldId="339"/>
            <ac:spMk id="19" creationId="{00000000-0000-0000-0000-000000000000}"/>
          </ac:spMkLst>
        </pc:spChg>
        <pc:spChg chg="mod">
          <ac:chgData name="Lindsay R. Weber" userId="2db94790-b27e-484a-822a-1187d71a5ae2" providerId="ADAL" clId="{4D763183-6E97-46D9-880F-5580E389A0BC}" dt="2023-03-14T01:52:55.450" v="4750" actId="1076"/>
          <ac:spMkLst>
            <pc:docMk/>
            <pc:sldMk cId="760949359" sldId="339"/>
            <ac:spMk id="21" creationId="{7A4FFDC6-CFF6-0307-6B2A-EBF346ED38B4}"/>
          </ac:spMkLst>
        </pc:spChg>
        <pc:grpChg chg="del">
          <ac:chgData name="Lindsay R. Weber" userId="2db94790-b27e-484a-822a-1187d71a5ae2" providerId="ADAL" clId="{4D763183-6E97-46D9-880F-5580E389A0BC}" dt="2023-03-14T01:45:52.438" v="4673" actId="478"/>
          <ac:grpSpMkLst>
            <pc:docMk/>
            <pc:sldMk cId="760949359" sldId="339"/>
            <ac:grpSpMk id="2" creationId="{00000000-0000-0000-0000-000000000000}"/>
          </ac:grpSpMkLst>
        </pc:grpChg>
        <pc:picChg chg="add del mod">
          <ac:chgData name="Lindsay R. Weber" userId="2db94790-b27e-484a-822a-1187d71a5ae2" providerId="ADAL" clId="{4D763183-6E97-46D9-880F-5580E389A0BC}" dt="2023-03-14T01:52:34.833" v="4727" actId="478"/>
          <ac:picMkLst>
            <pc:docMk/>
            <pc:sldMk cId="760949359" sldId="339"/>
            <ac:picMk id="8" creationId="{3E9476B2-0737-71F7-C3CB-FF0A9114E894}"/>
          </ac:picMkLst>
        </pc:picChg>
        <pc:picChg chg="add del mod">
          <ac:chgData name="Lindsay R. Weber" userId="2db94790-b27e-484a-822a-1187d71a5ae2" providerId="ADAL" clId="{4D763183-6E97-46D9-880F-5580E389A0BC}" dt="2023-03-14T01:52:35.506" v="4728" actId="478"/>
          <ac:picMkLst>
            <pc:docMk/>
            <pc:sldMk cId="760949359" sldId="339"/>
            <ac:picMk id="10" creationId="{B2CEC9AE-475D-DB1D-C6C0-4660033B0AB8}"/>
          </ac:picMkLst>
        </pc:picChg>
        <pc:picChg chg="add del">
          <ac:chgData name="Lindsay R. Weber" userId="2db94790-b27e-484a-822a-1187d71a5ae2" providerId="ADAL" clId="{4D763183-6E97-46D9-880F-5580E389A0BC}" dt="2023-03-14T01:46:39.204" v="4676" actId="478"/>
          <ac:picMkLst>
            <pc:docMk/>
            <pc:sldMk cId="760949359" sldId="339"/>
            <ac:picMk id="12" creationId="{948CCCFB-D53F-456E-DF7C-2D7EA93B71D6}"/>
          </ac:picMkLst>
        </pc:picChg>
        <pc:picChg chg="del">
          <ac:chgData name="Lindsay R. Weber" userId="2db94790-b27e-484a-822a-1187d71a5ae2" providerId="ADAL" clId="{4D763183-6E97-46D9-880F-5580E389A0BC}" dt="2023-03-14T01:45:51.426" v="4672" actId="478"/>
          <ac:picMkLst>
            <pc:docMk/>
            <pc:sldMk cId="760949359" sldId="339"/>
            <ac:picMk id="14" creationId="{ABB41C45-C348-9020-0528-74AB4FFCAFFB}"/>
          </ac:picMkLst>
        </pc:picChg>
        <pc:picChg chg="del">
          <ac:chgData name="Lindsay R. Weber" userId="2db94790-b27e-484a-822a-1187d71a5ae2" providerId="ADAL" clId="{4D763183-6E97-46D9-880F-5580E389A0BC}" dt="2023-03-14T01:45:50.238" v="4670" actId="478"/>
          <ac:picMkLst>
            <pc:docMk/>
            <pc:sldMk cId="760949359" sldId="339"/>
            <ac:picMk id="16" creationId="{CDA25148-F1C6-D5FE-7FE3-12D3DA9BA104}"/>
          </ac:picMkLst>
        </pc:picChg>
        <pc:picChg chg="del">
          <ac:chgData name="Lindsay R. Weber" userId="2db94790-b27e-484a-822a-1187d71a5ae2" providerId="ADAL" clId="{4D763183-6E97-46D9-880F-5580E389A0BC}" dt="2023-03-14T01:45:50.976" v="4671" actId="478"/>
          <ac:picMkLst>
            <pc:docMk/>
            <pc:sldMk cId="760949359" sldId="339"/>
            <ac:picMk id="18" creationId="{0F1A96A6-300D-EEBE-36A3-604FEC276DEC}"/>
          </ac:picMkLst>
        </pc:picChg>
      </pc:sldChg>
      <pc:sldChg chg="addSp delSp modSp mod ord modNotesTx">
        <pc:chgData name="Lindsay R. Weber" userId="2db94790-b27e-484a-822a-1187d71a5ae2" providerId="ADAL" clId="{4D763183-6E97-46D9-880F-5580E389A0BC}" dt="2023-03-20T20:45:56.788" v="8153" actId="1037"/>
        <pc:sldMkLst>
          <pc:docMk/>
          <pc:sldMk cId="2723422939" sldId="343"/>
        </pc:sldMkLst>
        <pc:spChg chg="mod">
          <ac:chgData name="Lindsay R. Weber" userId="2db94790-b27e-484a-822a-1187d71a5ae2" providerId="ADAL" clId="{4D763183-6E97-46D9-880F-5580E389A0BC}" dt="2023-03-14T01:54:17.363" v="4785" actId="255"/>
          <ac:spMkLst>
            <pc:docMk/>
            <pc:sldMk cId="2723422939" sldId="343"/>
            <ac:spMk id="2" creationId="{12413E84-AC8A-7DE4-758E-6A6001E32960}"/>
          </ac:spMkLst>
        </pc:spChg>
        <pc:spChg chg="del">
          <ac:chgData name="Lindsay R. Weber" userId="2db94790-b27e-484a-822a-1187d71a5ae2" providerId="ADAL" clId="{4D763183-6E97-46D9-880F-5580E389A0BC}" dt="2023-03-12T19:24:51.826" v="2476" actId="478"/>
          <ac:spMkLst>
            <pc:docMk/>
            <pc:sldMk cId="2723422939" sldId="343"/>
            <ac:spMk id="3" creationId="{57AD0956-46E1-CE75-CBB8-76ADDF5B99B7}"/>
          </ac:spMkLst>
        </pc:spChg>
        <pc:spChg chg="add del mod">
          <ac:chgData name="Lindsay R. Weber" userId="2db94790-b27e-484a-822a-1187d71a5ae2" providerId="ADAL" clId="{4D763183-6E97-46D9-880F-5580E389A0BC}" dt="2023-03-12T19:50:25.626" v="2754" actId="478"/>
          <ac:spMkLst>
            <pc:docMk/>
            <pc:sldMk cId="2723422939" sldId="343"/>
            <ac:spMk id="5" creationId="{278BE416-BA15-2283-9D4E-E050572E0F1C}"/>
          </ac:spMkLst>
        </pc:spChg>
        <pc:spChg chg="mod">
          <ac:chgData name="Lindsay R. Weber" userId="2db94790-b27e-484a-822a-1187d71a5ae2" providerId="ADAL" clId="{4D763183-6E97-46D9-880F-5580E389A0BC}" dt="2023-03-14T01:36:55.250" v="4336" actId="1035"/>
          <ac:spMkLst>
            <pc:docMk/>
            <pc:sldMk cId="2723422939" sldId="343"/>
            <ac:spMk id="7" creationId="{3F24DDA6-6055-1D42-2A1C-570F1E75DF77}"/>
          </ac:spMkLst>
        </pc:spChg>
        <pc:spChg chg="add mod">
          <ac:chgData name="Lindsay R. Weber" userId="2db94790-b27e-484a-822a-1187d71a5ae2" providerId="ADAL" clId="{4D763183-6E97-46D9-880F-5580E389A0BC}" dt="2023-03-14T01:37:14.173" v="4345" actId="1035"/>
          <ac:spMkLst>
            <pc:docMk/>
            <pc:sldMk cId="2723422939" sldId="343"/>
            <ac:spMk id="8" creationId="{851B4EC6-A25A-13B4-5085-A8295B2AEC8E}"/>
          </ac:spMkLst>
        </pc:spChg>
        <pc:spChg chg="add mod">
          <ac:chgData name="Lindsay R. Weber" userId="2db94790-b27e-484a-822a-1187d71a5ae2" providerId="ADAL" clId="{4D763183-6E97-46D9-880F-5580E389A0BC}" dt="2023-03-20T20:45:56.788" v="8153" actId="1037"/>
          <ac:spMkLst>
            <pc:docMk/>
            <pc:sldMk cId="2723422939" sldId="343"/>
            <ac:spMk id="11" creationId="{FD691C2E-D96E-B65D-8BF3-42C28F591AA2}"/>
          </ac:spMkLst>
        </pc:spChg>
        <pc:spChg chg="add mod ord">
          <ac:chgData name="Lindsay R. Weber" userId="2db94790-b27e-484a-822a-1187d71a5ae2" providerId="ADAL" clId="{4D763183-6E97-46D9-880F-5580E389A0BC}" dt="2023-03-20T20:45:50.181" v="8150" actId="1038"/>
          <ac:spMkLst>
            <pc:docMk/>
            <pc:sldMk cId="2723422939" sldId="343"/>
            <ac:spMk id="14" creationId="{51F530B2-9372-7A9E-1359-00F894ED5591}"/>
          </ac:spMkLst>
        </pc:spChg>
        <pc:picChg chg="add del mod ord">
          <ac:chgData name="Lindsay R. Weber" userId="2db94790-b27e-484a-822a-1187d71a5ae2" providerId="ADAL" clId="{4D763183-6E97-46D9-880F-5580E389A0BC}" dt="2023-03-20T17:11:27.063" v="6169" actId="478"/>
          <ac:picMkLst>
            <pc:docMk/>
            <pc:sldMk cId="2723422939" sldId="343"/>
            <ac:picMk id="4" creationId="{2E4F22E9-5694-0F37-5E01-CFD5A65CE54D}"/>
          </ac:picMkLst>
        </pc:picChg>
        <pc:picChg chg="del">
          <ac:chgData name="Lindsay R. Weber" userId="2db94790-b27e-484a-822a-1187d71a5ae2" providerId="ADAL" clId="{4D763183-6E97-46D9-880F-5580E389A0BC}" dt="2023-03-12T19:21:07.028" v="2033" actId="478"/>
          <ac:picMkLst>
            <pc:docMk/>
            <pc:sldMk cId="2723422939" sldId="343"/>
            <ac:picMk id="4" creationId="{6DAAB21C-473F-CB60-10F8-D6257FA44A48}"/>
          </ac:picMkLst>
        </pc:picChg>
        <pc:picChg chg="add mod">
          <ac:chgData name="Lindsay R. Weber" userId="2db94790-b27e-484a-822a-1187d71a5ae2" providerId="ADAL" clId="{4D763183-6E97-46D9-880F-5580E389A0BC}" dt="2023-03-20T17:12:20.372" v="6178" actId="1076"/>
          <ac:picMkLst>
            <pc:docMk/>
            <pc:sldMk cId="2723422939" sldId="343"/>
            <ac:picMk id="5" creationId="{4E904426-E475-7E9C-1715-E1BF6B86447E}"/>
          </ac:picMkLst>
        </pc:picChg>
        <pc:picChg chg="del">
          <ac:chgData name="Lindsay R. Weber" userId="2db94790-b27e-484a-822a-1187d71a5ae2" providerId="ADAL" clId="{4D763183-6E97-46D9-880F-5580E389A0BC}" dt="2023-03-12T19:21:09.020" v="2035" actId="478"/>
          <ac:picMkLst>
            <pc:docMk/>
            <pc:sldMk cId="2723422939" sldId="343"/>
            <ac:picMk id="6" creationId="{822A9E28-708C-1BD7-98C1-1CF02FA364FA}"/>
          </ac:picMkLst>
        </pc:picChg>
        <pc:picChg chg="add del mod">
          <ac:chgData name="Lindsay R. Weber" userId="2db94790-b27e-484a-822a-1187d71a5ae2" providerId="ADAL" clId="{4D763183-6E97-46D9-880F-5580E389A0BC}" dt="2023-03-14T01:35:58.484" v="4326" actId="478"/>
          <ac:picMkLst>
            <pc:docMk/>
            <pc:sldMk cId="2723422939" sldId="343"/>
            <ac:picMk id="6" creationId="{ED201EBD-18AD-5F47-1B71-4E32A692315A}"/>
          </ac:picMkLst>
        </pc:picChg>
        <pc:picChg chg="add mod ord">
          <ac:chgData name="Lindsay R. Weber" userId="2db94790-b27e-484a-822a-1187d71a5ae2" providerId="ADAL" clId="{4D763183-6E97-46D9-880F-5580E389A0BC}" dt="2023-03-20T17:13:12.595" v="6185" actId="167"/>
          <ac:picMkLst>
            <pc:docMk/>
            <pc:sldMk cId="2723422939" sldId="343"/>
            <ac:picMk id="9" creationId="{17ACA5D2-6A55-AB7F-1614-56F81618EBE5}"/>
          </ac:picMkLst>
        </pc:picChg>
        <pc:picChg chg="add del mod">
          <ac:chgData name="Lindsay R. Weber" userId="2db94790-b27e-484a-822a-1187d71a5ae2" providerId="ADAL" clId="{4D763183-6E97-46D9-880F-5580E389A0BC}" dt="2023-03-20T17:11:29.162" v="6170" actId="478"/>
          <ac:picMkLst>
            <pc:docMk/>
            <pc:sldMk cId="2723422939" sldId="343"/>
            <ac:picMk id="10" creationId="{6E4977A9-2619-4967-F592-2A1F247E22C5}"/>
          </ac:picMkLst>
        </pc:picChg>
        <pc:picChg chg="mod">
          <ac:chgData name="Lindsay R. Weber" userId="2db94790-b27e-484a-822a-1187d71a5ae2" providerId="ADAL" clId="{4D763183-6E97-46D9-880F-5580E389A0BC}" dt="2023-03-14T01:37:32.558" v="4351" actId="14100"/>
          <ac:picMkLst>
            <pc:docMk/>
            <pc:sldMk cId="2723422939" sldId="343"/>
            <ac:picMk id="12" creationId="{1ADC54E4-856B-AABE-3E75-F064BC9946FE}"/>
          </ac:picMkLst>
        </pc:picChg>
        <pc:picChg chg="del mod">
          <ac:chgData name="Lindsay R. Weber" userId="2db94790-b27e-484a-822a-1187d71a5ae2" providerId="ADAL" clId="{4D763183-6E97-46D9-880F-5580E389A0BC}" dt="2023-03-20T20:42:35.245" v="8112" actId="478"/>
          <ac:picMkLst>
            <pc:docMk/>
            <pc:sldMk cId="2723422939" sldId="343"/>
            <ac:picMk id="13" creationId="{4A774A9B-6875-D629-E685-DB8AD3A04843}"/>
          </ac:picMkLst>
        </pc:picChg>
        <pc:picChg chg="del">
          <ac:chgData name="Lindsay R. Weber" userId="2db94790-b27e-484a-822a-1187d71a5ae2" providerId="ADAL" clId="{4D763183-6E97-46D9-880F-5580E389A0BC}" dt="2023-03-12T19:21:08.196" v="2034" actId="478"/>
          <ac:picMkLst>
            <pc:docMk/>
            <pc:sldMk cId="2723422939" sldId="343"/>
            <ac:picMk id="17" creationId="{D12FDCE5-1485-C908-CA9E-8614AE479410}"/>
          </ac:picMkLst>
        </pc:picChg>
      </pc:sldChg>
      <pc:sldChg chg="addSp delSp modSp mod ord modNotesTx">
        <pc:chgData name="Lindsay R. Weber" userId="2db94790-b27e-484a-822a-1187d71a5ae2" providerId="ADAL" clId="{4D763183-6E97-46D9-880F-5580E389A0BC}" dt="2023-03-20T20:46:28.559" v="8155"/>
        <pc:sldMkLst>
          <pc:docMk/>
          <pc:sldMk cId="2264888009" sldId="344"/>
        </pc:sldMkLst>
        <pc:spChg chg="del mod">
          <ac:chgData name="Lindsay R. Weber" userId="2db94790-b27e-484a-822a-1187d71a5ae2" providerId="ADAL" clId="{4D763183-6E97-46D9-880F-5580E389A0BC}" dt="2023-03-14T01:58:03.691" v="4831" actId="478"/>
          <ac:spMkLst>
            <pc:docMk/>
            <pc:sldMk cId="2264888009" sldId="344"/>
            <ac:spMk id="2" creationId="{32EC97BB-E78E-0787-0FEB-618EC773C0EF}"/>
          </ac:spMkLst>
        </pc:spChg>
        <pc:spChg chg="mod">
          <ac:chgData name="Lindsay R. Weber" userId="2db94790-b27e-484a-822a-1187d71a5ae2" providerId="ADAL" clId="{4D763183-6E97-46D9-880F-5580E389A0BC}" dt="2023-03-14T01:58:11.316" v="4834" actId="1035"/>
          <ac:spMkLst>
            <pc:docMk/>
            <pc:sldMk cId="2264888009" sldId="344"/>
            <ac:spMk id="6" creationId="{BBDEBCC8-9212-3267-477B-B663ABCAF299}"/>
          </ac:spMkLst>
        </pc:spChg>
        <pc:spChg chg="mod">
          <ac:chgData name="Lindsay R. Weber" userId="2db94790-b27e-484a-822a-1187d71a5ae2" providerId="ADAL" clId="{4D763183-6E97-46D9-880F-5580E389A0BC}" dt="2023-03-14T01:58:14.310" v="4837" actId="1035"/>
          <ac:spMkLst>
            <pc:docMk/>
            <pc:sldMk cId="2264888009" sldId="344"/>
            <ac:spMk id="8" creationId="{1FACA778-CE84-368D-910F-13A81FCC252A}"/>
          </ac:spMkLst>
        </pc:spChg>
        <pc:spChg chg="add mod">
          <ac:chgData name="Lindsay R. Weber" userId="2db94790-b27e-484a-822a-1187d71a5ae2" providerId="ADAL" clId="{4D763183-6E97-46D9-880F-5580E389A0BC}" dt="2023-03-20T20:21:55.886" v="7020" actId="6549"/>
          <ac:spMkLst>
            <pc:docMk/>
            <pc:sldMk cId="2264888009" sldId="344"/>
            <ac:spMk id="15" creationId="{D255436A-A27C-03A2-A7A3-72F480AC8C29}"/>
          </ac:spMkLst>
        </pc:spChg>
        <pc:grpChg chg="mod">
          <ac:chgData name="Lindsay R. Weber" userId="2db94790-b27e-484a-822a-1187d71a5ae2" providerId="ADAL" clId="{4D763183-6E97-46D9-880F-5580E389A0BC}" dt="2023-03-14T01:56:12.180" v="4817" actId="1076"/>
          <ac:grpSpMkLst>
            <pc:docMk/>
            <pc:sldMk cId="2264888009" sldId="344"/>
            <ac:grpSpMk id="12" creationId="{1A169B17-9F9D-89B0-91B9-02E8A35BA839}"/>
          </ac:grpSpMkLst>
        </pc:grpChg>
        <pc:picChg chg="add del mod">
          <ac:chgData name="Lindsay R. Weber" userId="2db94790-b27e-484a-822a-1187d71a5ae2" providerId="ADAL" clId="{4D763183-6E97-46D9-880F-5580E389A0BC}" dt="2023-03-14T01:56:51.081" v="4824" actId="478"/>
          <ac:picMkLst>
            <pc:docMk/>
            <pc:sldMk cId="2264888009" sldId="344"/>
            <ac:picMk id="4" creationId="{AA914DBE-43D1-0DA1-9B16-E0F84290BA44}"/>
          </ac:picMkLst>
        </pc:picChg>
        <pc:picChg chg="del">
          <ac:chgData name="Lindsay R. Weber" userId="2db94790-b27e-484a-822a-1187d71a5ae2" providerId="ADAL" clId="{4D763183-6E97-46D9-880F-5580E389A0BC}" dt="2023-03-14T01:54:57.101" v="4791" actId="478"/>
          <ac:picMkLst>
            <pc:docMk/>
            <pc:sldMk cId="2264888009" sldId="344"/>
            <ac:picMk id="7" creationId="{BEF87CFF-C8B2-CA3F-D123-39B047D4F1D6}"/>
          </ac:picMkLst>
        </pc:picChg>
        <pc:picChg chg="del">
          <ac:chgData name="Lindsay R. Weber" userId="2db94790-b27e-484a-822a-1187d71a5ae2" providerId="ADAL" clId="{4D763183-6E97-46D9-880F-5580E389A0BC}" dt="2023-03-14T01:54:58.448" v="4793" actId="478"/>
          <ac:picMkLst>
            <pc:docMk/>
            <pc:sldMk cId="2264888009" sldId="344"/>
            <ac:picMk id="9" creationId="{7B359865-D311-49A2-321A-2AD15234B7BA}"/>
          </ac:picMkLst>
        </pc:picChg>
        <pc:picChg chg="add mod">
          <ac:chgData name="Lindsay R. Weber" userId="2db94790-b27e-484a-822a-1187d71a5ae2" providerId="ADAL" clId="{4D763183-6E97-46D9-880F-5580E389A0BC}" dt="2023-03-14T02:16:23.376" v="5313" actId="14100"/>
          <ac:picMkLst>
            <pc:docMk/>
            <pc:sldMk cId="2264888009" sldId="344"/>
            <ac:picMk id="10" creationId="{7F883BFA-254D-4E82-1DC8-E1634D40E70D}"/>
          </ac:picMkLst>
        </pc:picChg>
        <pc:picChg chg="del">
          <ac:chgData name="Lindsay R. Weber" userId="2db94790-b27e-484a-822a-1187d71a5ae2" providerId="ADAL" clId="{4D763183-6E97-46D9-880F-5580E389A0BC}" dt="2023-03-14T01:54:57.794" v="4792" actId="478"/>
          <ac:picMkLst>
            <pc:docMk/>
            <pc:sldMk cId="2264888009" sldId="344"/>
            <ac:picMk id="11" creationId="{B5CA605E-F895-0EE8-645A-DBA601960131}"/>
          </ac:picMkLst>
        </pc:picChg>
      </pc:sldChg>
      <pc:sldChg chg="addSp delSp modSp mod modNotesTx">
        <pc:chgData name="Lindsay R. Weber" userId="2db94790-b27e-484a-822a-1187d71a5ae2" providerId="ADAL" clId="{4D763183-6E97-46D9-880F-5580E389A0BC}" dt="2023-03-21T01:38:23.212" v="8351" actId="1037"/>
        <pc:sldMkLst>
          <pc:docMk/>
          <pc:sldMk cId="2157001104" sldId="345"/>
        </pc:sldMkLst>
        <pc:spChg chg="del">
          <ac:chgData name="Lindsay R. Weber" userId="2db94790-b27e-484a-822a-1187d71a5ae2" providerId="ADAL" clId="{4D763183-6E97-46D9-880F-5580E389A0BC}" dt="2023-03-12T18:41:17.847" v="594" actId="478"/>
          <ac:spMkLst>
            <pc:docMk/>
            <pc:sldMk cId="2157001104" sldId="345"/>
            <ac:spMk id="4" creationId="{8715511A-57D5-4236-41A7-8B8422007540}"/>
          </ac:spMkLst>
        </pc:spChg>
        <pc:spChg chg="mod">
          <ac:chgData name="Lindsay R. Weber" userId="2db94790-b27e-484a-822a-1187d71a5ae2" providerId="ADAL" clId="{4D763183-6E97-46D9-880F-5580E389A0BC}" dt="2023-03-14T02:01:23.018" v="4853" actId="1035"/>
          <ac:spMkLst>
            <pc:docMk/>
            <pc:sldMk cId="2157001104" sldId="345"/>
            <ac:spMk id="6" creationId="{87AC416C-6A4D-D9CA-ECBF-64528FD3D802}"/>
          </ac:spMkLst>
        </pc:spChg>
        <pc:spChg chg="add mod">
          <ac:chgData name="Lindsay R. Weber" userId="2db94790-b27e-484a-822a-1187d71a5ae2" providerId="ADAL" clId="{4D763183-6E97-46D9-880F-5580E389A0BC}" dt="2023-03-21T01:38:23.212" v="8351" actId="1037"/>
          <ac:spMkLst>
            <pc:docMk/>
            <pc:sldMk cId="2157001104" sldId="345"/>
            <ac:spMk id="7" creationId="{E3F1285B-121E-40CB-9350-CAD8D8B124A0}"/>
          </ac:spMkLst>
        </pc:spChg>
        <pc:spChg chg="mod">
          <ac:chgData name="Lindsay R. Weber" userId="2db94790-b27e-484a-822a-1187d71a5ae2" providerId="ADAL" clId="{4D763183-6E97-46D9-880F-5580E389A0BC}" dt="2023-03-14T02:01:29.435" v="4855" actId="1035"/>
          <ac:spMkLst>
            <pc:docMk/>
            <pc:sldMk cId="2157001104" sldId="345"/>
            <ac:spMk id="41" creationId="{4BA98C0F-DB7F-3CF4-B9E3-E45756F19C97}"/>
          </ac:spMkLst>
        </pc:spChg>
        <pc:graphicFrameChg chg="add mod modGraphic">
          <ac:chgData name="Lindsay R. Weber" userId="2db94790-b27e-484a-822a-1187d71a5ae2" providerId="ADAL" clId="{4D763183-6E97-46D9-880F-5580E389A0BC}" dt="2023-03-21T01:36:26.721" v="8346" actId="404"/>
          <ac:graphicFrameMkLst>
            <pc:docMk/>
            <pc:sldMk cId="2157001104" sldId="345"/>
            <ac:graphicFrameMk id="5" creationId="{1268C6AE-E185-582B-ACE0-CB6AE3D237A4}"/>
          </ac:graphicFrameMkLst>
        </pc:graphicFrameChg>
        <pc:picChg chg="del">
          <ac:chgData name="Lindsay R. Weber" userId="2db94790-b27e-484a-822a-1187d71a5ae2" providerId="ADAL" clId="{4D763183-6E97-46D9-880F-5580E389A0BC}" dt="2023-03-12T18:41:22.665" v="596" actId="478"/>
          <ac:picMkLst>
            <pc:docMk/>
            <pc:sldMk cId="2157001104" sldId="345"/>
            <ac:picMk id="2" creationId="{7796D26F-41A6-CA06-C7D9-C9DE5955B350}"/>
          </ac:picMkLst>
        </pc:picChg>
        <pc:picChg chg="del">
          <ac:chgData name="Lindsay R. Weber" userId="2db94790-b27e-484a-822a-1187d71a5ae2" providerId="ADAL" clId="{4D763183-6E97-46D9-880F-5580E389A0BC}" dt="2023-03-12T18:41:20.503" v="595" actId="478"/>
          <ac:picMkLst>
            <pc:docMk/>
            <pc:sldMk cId="2157001104" sldId="345"/>
            <ac:picMk id="3" creationId="{E3E19696-454E-2DF5-CA17-615716CA4386}"/>
          </ac:picMkLst>
        </pc:picChg>
      </pc:sldChg>
      <pc:sldChg chg="addSp delSp modSp mod modNotesTx">
        <pc:chgData name="Lindsay R. Weber" userId="2db94790-b27e-484a-822a-1187d71a5ae2" providerId="ADAL" clId="{4D763183-6E97-46D9-880F-5580E389A0BC}" dt="2023-03-20T20:52:25.147" v="8234" actId="20577"/>
        <pc:sldMkLst>
          <pc:docMk/>
          <pc:sldMk cId="2739952857" sldId="349"/>
        </pc:sldMkLst>
        <pc:spChg chg="mod">
          <ac:chgData name="Lindsay R. Weber" userId="2db94790-b27e-484a-822a-1187d71a5ae2" providerId="ADAL" clId="{4D763183-6E97-46D9-880F-5580E389A0BC}" dt="2023-03-14T01:21:58.867" v="4045" actId="1037"/>
          <ac:spMkLst>
            <pc:docMk/>
            <pc:sldMk cId="2739952857" sldId="349"/>
            <ac:spMk id="2" creationId="{4417551D-499A-9CE4-1C97-656565B51FE2}"/>
          </ac:spMkLst>
        </pc:spChg>
        <pc:spChg chg="mod">
          <ac:chgData name="Lindsay R. Weber" userId="2db94790-b27e-484a-822a-1187d71a5ae2" providerId="ADAL" clId="{4D763183-6E97-46D9-880F-5580E389A0BC}" dt="2023-03-14T01:22:02.473" v="4049" actId="1037"/>
          <ac:spMkLst>
            <pc:docMk/>
            <pc:sldMk cId="2739952857" sldId="349"/>
            <ac:spMk id="5" creationId="{5E13AC41-6FB1-9EC0-988C-EB4BFB7C87FE}"/>
          </ac:spMkLst>
        </pc:spChg>
        <pc:spChg chg="mod">
          <ac:chgData name="Lindsay R. Weber" userId="2db94790-b27e-484a-822a-1187d71a5ae2" providerId="ADAL" clId="{4D763183-6E97-46D9-880F-5580E389A0BC}" dt="2023-03-14T01:21:54.345" v="4041" actId="1037"/>
          <ac:spMkLst>
            <pc:docMk/>
            <pc:sldMk cId="2739952857" sldId="349"/>
            <ac:spMk id="18" creationId="{D8C69AC5-D53A-F2E0-9A83-685CE787CBD3}"/>
          </ac:spMkLst>
        </pc:spChg>
        <pc:spChg chg="mod">
          <ac:chgData name="Lindsay R. Weber" userId="2db94790-b27e-484a-822a-1187d71a5ae2" providerId="ADAL" clId="{4D763183-6E97-46D9-880F-5580E389A0BC}" dt="2023-03-14T01:21:50.297" v="4037" actId="1037"/>
          <ac:spMkLst>
            <pc:docMk/>
            <pc:sldMk cId="2739952857" sldId="349"/>
            <ac:spMk id="19" creationId="{7EC2C0B2-8E39-CF89-EFEF-73E9F953294B}"/>
          </ac:spMkLst>
        </pc:spChg>
        <pc:picChg chg="mod">
          <ac:chgData name="Lindsay R. Weber" userId="2db94790-b27e-484a-822a-1187d71a5ae2" providerId="ADAL" clId="{4D763183-6E97-46D9-880F-5580E389A0BC}" dt="2023-03-14T01:22:06.339" v="4053" actId="1037"/>
          <ac:picMkLst>
            <pc:docMk/>
            <pc:sldMk cId="2739952857" sldId="349"/>
            <ac:picMk id="3" creationId="{71FBDEDA-8164-CEB9-168F-A39953A183CF}"/>
          </ac:picMkLst>
        </pc:picChg>
        <pc:picChg chg="add mod">
          <ac:chgData name="Lindsay R. Weber" userId="2db94790-b27e-484a-822a-1187d71a5ae2" providerId="ADAL" clId="{4D763183-6E97-46D9-880F-5580E389A0BC}" dt="2023-03-14T01:22:28.425" v="4059" actId="1076"/>
          <ac:picMkLst>
            <pc:docMk/>
            <pc:sldMk cId="2739952857" sldId="349"/>
            <ac:picMk id="4" creationId="{345FDBC1-AACB-5743-E35D-048A3B2BC8CD}"/>
          </ac:picMkLst>
        </pc:picChg>
        <pc:picChg chg="del">
          <ac:chgData name="Lindsay R. Weber" userId="2db94790-b27e-484a-822a-1187d71a5ae2" providerId="ADAL" clId="{4D763183-6E97-46D9-880F-5580E389A0BC}" dt="2023-03-12T19:25:38.920" v="2478" actId="478"/>
          <ac:picMkLst>
            <pc:docMk/>
            <pc:sldMk cId="2739952857" sldId="349"/>
            <ac:picMk id="11" creationId="{1BDB03E0-1231-41D7-EAB6-6F853EFF3612}"/>
          </ac:picMkLst>
        </pc:picChg>
        <pc:picChg chg="del">
          <ac:chgData name="Lindsay R. Weber" userId="2db94790-b27e-484a-822a-1187d71a5ae2" providerId="ADAL" clId="{4D763183-6E97-46D9-880F-5580E389A0BC}" dt="2023-03-12T19:25:49.467" v="2481" actId="478"/>
          <ac:picMkLst>
            <pc:docMk/>
            <pc:sldMk cId="2739952857" sldId="349"/>
            <ac:picMk id="22" creationId="{A456F721-07C1-9E0D-5C36-0B88AF6C8140}"/>
          </ac:picMkLst>
        </pc:picChg>
        <pc:picChg chg="del">
          <ac:chgData name="Lindsay R. Weber" userId="2db94790-b27e-484a-822a-1187d71a5ae2" providerId="ADAL" clId="{4D763183-6E97-46D9-880F-5580E389A0BC}" dt="2023-03-12T19:25:45.753" v="2479" actId="478"/>
          <ac:picMkLst>
            <pc:docMk/>
            <pc:sldMk cId="2739952857" sldId="349"/>
            <ac:picMk id="28" creationId="{9A7A10FB-ED5A-3147-2202-D4CED7CB053F}"/>
          </ac:picMkLst>
        </pc:picChg>
        <pc:picChg chg="del">
          <ac:chgData name="Lindsay R. Weber" userId="2db94790-b27e-484a-822a-1187d71a5ae2" providerId="ADAL" clId="{4D763183-6E97-46D9-880F-5580E389A0BC}" dt="2023-03-12T19:25:47.622" v="2480" actId="478"/>
          <ac:picMkLst>
            <pc:docMk/>
            <pc:sldMk cId="2739952857" sldId="349"/>
            <ac:picMk id="30" creationId="{5BD6158F-C9BB-2295-BF47-DF76AAC8AAEF}"/>
          </ac:picMkLst>
        </pc:picChg>
      </pc:sldChg>
    </pc:docChg>
  </pc:docChgLst>
  <pc:docChgLst>
    <pc:chgData name="Todd Cottrell" userId="c9c2b60d-b1f2-4002-add8-c91aced4d962" providerId="ADAL" clId="{32A9082C-68FF-4989-A270-43DF0ABC81A3}"/>
    <pc:docChg chg="custSel modSld replTag">
      <pc:chgData name="Todd Cottrell" userId="c9c2b60d-b1f2-4002-add8-c91aced4d962" providerId="ADAL" clId="{32A9082C-68FF-4989-A270-43DF0ABC81A3}" dt="2023-03-27T18:18:19.411" v="42"/>
      <pc:docMkLst>
        <pc:docMk/>
      </pc:docMkLst>
      <pc:sldChg chg="replTag">
        <pc:chgData name="Todd Cottrell" userId="c9c2b60d-b1f2-4002-add8-c91aced4d962" providerId="ADAL" clId="{32A9082C-68FF-4989-A270-43DF0ABC81A3}" dt="2023-03-27T18:18:19.411" v="42"/>
        <pc:sldMkLst>
          <pc:docMk/>
          <pc:sldMk cId="3791079167" sldId="325"/>
        </pc:sldMkLst>
      </pc:sldChg>
      <pc:sldChg chg="replTag">
        <pc:chgData name="Todd Cottrell" userId="c9c2b60d-b1f2-4002-add8-c91aced4d962" providerId="ADAL" clId="{32A9082C-68FF-4989-A270-43DF0ABC81A3}" dt="2023-03-27T18:18:17.589" v="40"/>
        <pc:sldMkLst>
          <pc:docMk/>
          <pc:sldMk cId="305212027" sldId="332"/>
        </pc:sldMkLst>
      </pc:sldChg>
      <pc:sldChg chg="replTag">
        <pc:chgData name="Todd Cottrell" userId="c9c2b60d-b1f2-4002-add8-c91aced4d962" providerId="ADAL" clId="{32A9082C-68FF-4989-A270-43DF0ABC81A3}" dt="2023-03-27T18:18:08.441" v="35"/>
        <pc:sldMkLst>
          <pc:docMk/>
          <pc:sldMk cId="4276473439" sldId="333"/>
        </pc:sldMkLst>
      </pc:sldChg>
      <pc:sldChg chg="replTag">
        <pc:chgData name="Todd Cottrell" userId="c9c2b60d-b1f2-4002-add8-c91aced4d962" providerId="ADAL" clId="{32A9082C-68FF-4989-A270-43DF0ABC81A3}" dt="2023-03-27T18:18:18.536" v="41"/>
        <pc:sldMkLst>
          <pc:docMk/>
          <pc:sldMk cId="2906407398" sldId="334"/>
        </pc:sldMkLst>
      </pc:sldChg>
      <pc:sldChg chg="replTag">
        <pc:chgData name="Todd Cottrell" userId="c9c2b60d-b1f2-4002-add8-c91aced4d962" providerId="ADAL" clId="{32A9082C-68FF-4989-A270-43DF0ABC81A3}" dt="2023-03-27T18:18:13.045" v="37"/>
        <pc:sldMkLst>
          <pc:docMk/>
          <pc:sldMk cId="852816876" sldId="335"/>
        </pc:sldMkLst>
      </pc:sldChg>
      <pc:sldChg chg="delSp modSp mod">
        <pc:chgData name="Todd Cottrell" userId="c9c2b60d-b1f2-4002-add8-c91aced4d962" providerId="ADAL" clId="{32A9082C-68FF-4989-A270-43DF0ABC81A3}" dt="2023-03-27T18:18:03.594" v="33" actId="21"/>
        <pc:sldMkLst>
          <pc:docMk/>
          <pc:sldMk cId="1578078534" sldId="340"/>
        </pc:sldMkLst>
        <pc:spChg chg="del">
          <ac:chgData name="Todd Cottrell" userId="c9c2b60d-b1f2-4002-add8-c91aced4d962" providerId="ADAL" clId="{32A9082C-68FF-4989-A270-43DF0ABC81A3}" dt="2023-03-27T18:18:03.594" v="33" actId="21"/>
          <ac:spMkLst>
            <pc:docMk/>
            <pc:sldMk cId="1578078534" sldId="340"/>
            <ac:spMk id="10" creationId="{7A5256AF-5F55-A723-3F65-64AD1EE49E1B}"/>
          </ac:spMkLst>
        </pc:spChg>
        <pc:spChg chg="mod">
          <ac:chgData name="Todd Cottrell" userId="c9c2b60d-b1f2-4002-add8-c91aced4d962" providerId="ADAL" clId="{32A9082C-68FF-4989-A270-43DF0ABC81A3}" dt="2023-03-27T18:18:00.431" v="32" actId="20577"/>
          <ac:spMkLst>
            <pc:docMk/>
            <pc:sldMk cId="1578078534" sldId="340"/>
            <ac:spMk id="12" creationId="{A2F051CF-2BDB-F3C2-6D61-4BA7B50A7CC6}"/>
          </ac:spMkLst>
        </pc:spChg>
      </pc:sldChg>
      <pc:sldChg chg="replTag">
        <pc:chgData name="Todd Cottrell" userId="c9c2b60d-b1f2-4002-add8-c91aced4d962" providerId="ADAL" clId="{32A9082C-68FF-4989-A270-43DF0ABC81A3}" dt="2023-03-27T18:18:15.801" v="39"/>
        <pc:sldMkLst>
          <pc:docMk/>
          <pc:sldMk cId="2723422939" sldId="343"/>
        </pc:sldMkLst>
      </pc:sldChg>
      <pc:sldChg chg="replTag">
        <pc:chgData name="Todd Cottrell" userId="c9c2b60d-b1f2-4002-add8-c91aced4d962" providerId="ADAL" clId="{32A9082C-68FF-4989-A270-43DF0ABC81A3}" dt="2023-03-27T18:18:14.622" v="38"/>
        <pc:sldMkLst>
          <pc:docMk/>
          <pc:sldMk cId="2264888009" sldId="344"/>
        </pc:sldMkLst>
      </pc:sldChg>
      <pc:sldChg chg="replTag">
        <pc:chgData name="Todd Cottrell" userId="c9c2b60d-b1f2-4002-add8-c91aced4d962" providerId="ADAL" clId="{32A9082C-68FF-4989-A270-43DF0ABC81A3}" dt="2023-03-27T18:18:10.920" v="36"/>
        <pc:sldMkLst>
          <pc:docMk/>
          <pc:sldMk cId="2157001104" sldId="345"/>
        </pc:sldMkLst>
      </pc:sldChg>
      <pc:sldChg chg="replTag">
        <pc:chgData name="Todd Cottrell" userId="c9c2b60d-b1f2-4002-add8-c91aced4d962" providerId="ADAL" clId="{32A9082C-68FF-4989-A270-43DF0ABC81A3}" dt="2023-03-27T18:18:07.060" v="34"/>
        <pc:sldMkLst>
          <pc:docMk/>
          <pc:sldMk cId="2739952857" sldId="349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Relationship Id="rId4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2303A-E74F-47CA-AA97-AD1B5ACDC31B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9FBA5E8-EFD0-45D8-AE96-2809410FF716}">
      <dgm:prSet phldrT="[Text]" custT="1"/>
      <dgm:spPr/>
      <dgm:t>
        <a:bodyPr/>
        <a:lstStyle/>
        <a:p>
          <a:r>
            <a:rPr lang="en-US" sz="3200" b="1" dirty="0"/>
            <a:t>Chris Chamberlain</a:t>
          </a:r>
        </a:p>
        <a:p>
          <a:r>
            <a:rPr lang="en-US" sz="2800" dirty="0"/>
            <a:t>Director of Procurement &amp; HUB</a:t>
          </a:r>
        </a:p>
      </dgm:t>
    </dgm:pt>
    <dgm:pt modelId="{C0CEB7E2-6535-4713-8717-9A859689A051}" type="parTrans" cxnId="{9DED5170-4DBC-4C47-BB0E-BF3CEF20A86B}">
      <dgm:prSet/>
      <dgm:spPr/>
      <dgm:t>
        <a:bodyPr/>
        <a:lstStyle/>
        <a:p>
          <a:endParaRPr lang="en-US"/>
        </a:p>
      </dgm:t>
    </dgm:pt>
    <dgm:pt modelId="{867EB82D-C1EF-4E87-9355-EB8714A2FCFD}" type="sibTrans" cxnId="{9DED5170-4DBC-4C47-BB0E-BF3CEF20A86B}">
      <dgm:prSet/>
      <dgm:spPr/>
      <dgm:t>
        <a:bodyPr/>
        <a:lstStyle/>
        <a:p>
          <a:endParaRPr lang="en-US"/>
        </a:p>
      </dgm:t>
    </dgm:pt>
    <dgm:pt modelId="{A7D43B5A-2A0C-4492-A600-D0EDD70FF7D9}">
      <dgm:prSet phldrT="[Text]" custT="1"/>
      <dgm:spPr/>
      <dgm:t>
        <a:bodyPr/>
        <a:lstStyle/>
        <a:p>
          <a:r>
            <a:rPr lang="en-US" sz="3200" b="1" dirty="0"/>
            <a:t>Noel Mason</a:t>
          </a:r>
        </a:p>
        <a:p>
          <a:r>
            <a:rPr lang="en-US" sz="2800" dirty="0"/>
            <a:t>Senior Buyer</a:t>
          </a:r>
        </a:p>
      </dgm:t>
    </dgm:pt>
    <dgm:pt modelId="{EDE88568-B59D-4B83-AD1E-0F6116CBFFF0}" type="parTrans" cxnId="{E52D2C1C-E8B4-4EB8-A096-E18758018014}">
      <dgm:prSet/>
      <dgm:spPr/>
      <dgm:t>
        <a:bodyPr/>
        <a:lstStyle/>
        <a:p>
          <a:endParaRPr lang="en-US"/>
        </a:p>
      </dgm:t>
    </dgm:pt>
    <dgm:pt modelId="{405B4F5F-B727-4709-B857-393EC8D63BD3}" type="sibTrans" cxnId="{E52D2C1C-E8B4-4EB8-A096-E18758018014}">
      <dgm:prSet/>
      <dgm:spPr/>
      <dgm:t>
        <a:bodyPr/>
        <a:lstStyle/>
        <a:p>
          <a:endParaRPr lang="en-US"/>
        </a:p>
      </dgm:t>
    </dgm:pt>
    <dgm:pt modelId="{C11A83B9-3CCB-498B-B7EB-8A956B98A1C8}">
      <dgm:prSet phldrT="[Text]" custT="1"/>
      <dgm:spPr/>
      <dgm:t>
        <a:bodyPr/>
        <a:lstStyle/>
        <a:p>
          <a:r>
            <a:rPr lang="en-US" sz="3200" b="1" dirty="0"/>
            <a:t>Lindsay Weber</a:t>
          </a:r>
        </a:p>
        <a:p>
          <a:r>
            <a:rPr lang="en-US" sz="2800" dirty="0"/>
            <a:t>Assistant Director of Procurement</a:t>
          </a:r>
        </a:p>
      </dgm:t>
    </dgm:pt>
    <dgm:pt modelId="{7A218F8A-9906-4B4F-951D-FCD7B41BA41E}" type="parTrans" cxnId="{C744673A-5923-4B98-B41A-075A1D01BC29}">
      <dgm:prSet/>
      <dgm:spPr/>
      <dgm:t>
        <a:bodyPr/>
        <a:lstStyle/>
        <a:p>
          <a:endParaRPr lang="en-US"/>
        </a:p>
      </dgm:t>
    </dgm:pt>
    <dgm:pt modelId="{43F062B8-D4CC-40D9-8A14-207227676C51}" type="sibTrans" cxnId="{C744673A-5923-4B98-B41A-075A1D01BC29}">
      <dgm:prSet/>
      <dgm:spPr/>
      <dgm:t>
        <a:bodyPr/>
        <a:lstStyle/>
        <a:p>
          <a:endParaRPr lang="en-US"/>
        </a:p>
      </dgm:t>
    </dgm:pt>
    <dgm:pt modelId="{58D28474-99B4-48CA-A543-E7735DA08278}">
      <dgm:prSet phldrT="[Text]" custT="1"/>
      <dgm:spPr/>
      <dgm:t>
        <a:bodyPr/>
        <a:lstStyle/>
        <a:p>
          <a:r>
            <a:rPr lang="en-US" sz="3200" b="1" dirty="0"/>
            <a:t>Nick </a:t>
          </a:r>
          <a:r>
            <a:rPr lang="en-US" sz="3200" b="1" dirty="0" err="1"/>
            <a:t>Galetka</a:t>
          </a:r>
          <a:endParaRPr lang="en-US" sz="3200" b="1" dirty="0"/>
        </a:p>
        <a:p>
          <a:r>
            <a:rPr lang="en-US" sz="2800" dirty="0"/>
            <a:t>HUB Coordinator</a:t>
          </a:r>
        </a:p>
        <a:p>
          <a:r>
            <a:rPr lang="en-US" sz="2800" dirty="0"/>
            <a:t>*Started 3/20/23*</a:t>
          </a:r>
        </a:p>
      </dgm:t>
    </dgm:pt>
    <dgm:pt modelId="{2AC988EA-B59F-480C-8619-8EC034CC6DAC}" type="parTrans" cxnId="{E947D1D8-6EEE-427B-AAC5-4EBC454F5D44}">
      <dgm:prSet/>
      <dgm:spPr/>
      <dgm:t>
        <a:bodyPr/>
        <a:lstStyle/>
        <a:p>
          <a:endParaRPr lang="en-US"/>
        </a:p>
      </dgm:t>
    </dgm:pt>
    <dgm:pt modelId="{080C7E50-018E-4767-9118-6AEC5310DDBA}" type="sibTrans" cxnId="{E947D1D8-6EEE-427B-AAC5-4EBC454F5D44}">
      <dgm:prSet/>
      <dgm:spPr/>
      <dgm:t>
        <a:bodyPr/>
        <a:lstStyle/>
        <a:p>
          <a:endParaRPr lang="en-US"/>
        </a:p>
      </dgm:t>
    </dgm:pt>
    <dgm:pt modelId="{B39538DE-7F1B-4C5B-A9A0-6F2507F2EDBF}">
      <dgm:prSet custT="1"/>
      <dgm:spPr/>
      <dgm:t>
        <a:bodyPr/>
        <a:lstStyle/>
        <a:p>
          <a:r>
            <a:rPr lang="en-US" sz="3200" b="1" dirty="0"/>
            <a:t>Jessica Campbell</a:t>
          </a:r>
        </a:p>
        <a:p>
          <a:r>
            <a:rPr lang="en-US" sz="2800" dirty="0"/>
            <a:t>Buyer I</a:t>
          </a:r>
        </a:p>
        <a:p>
          <a:r>
            <a:rPr lang="en-US" sz="2800" dirty="0"/>
            <a:t>*Started 1/17/23*</a:t>
          </a:r>
        </a:p>
      </dgm:t>
    </dgm:pt>
    <dgm:pt modelId="{4A4B433B-42FC-44CD-A21B-809444B43362}" type="parTrans" cxnId="{19D525BF-4700-4204-AC3D-5862A1EB5B22}">
      <dgm:prSet/>
      <dgm:spPr/>
      <dgm:t>
        <a:bodyPr/>
        <a:lstStyle/>
        <a:p>
          <a:endParaRPr lang="en-US"/>
        </a:p>
      </dgm:t>
    </dgm:pt>
    <dgm:pt modelId="{CBA78A7F-ADD1-4984-BDD4-4D8CB1E1EC4F}" type="sibTrans" cxnId="{19D525BF-4700-4204-AC3D-5862A1EB5B22}">
      <dgm:prSet/>
      <dgm:spPr/>
      <dgm:t>
        <a:bodyPr/>
        <a:lstStyle/>
        <a:p>
          <a:endParaRPr lang="en-US"/>
        </a:p>
      </dgm:t>
    </dgm:pt>
    <dgm:pt modelId="{0B9FEA57-A400-48AB-8CEB-3125BE043087}">
      <dgm:prSet custT="1"/>
      <dgm:spPr/>
      <dgm:t>
        <a:bodyPr/>
        <a:lstStyle/>
        <a:p>
          <a:r>
            <a:rPr lang="en-US" sz="3200" b="1" dirty="0"/>
            <a:t>Vacant</a:t>
          </a:r>
        </a:p>
        <a:p>
          <a:r>
            <a:rPr lang="en-US" sz="2800" dirty="0"/>
            <a:t>Buyer I</a:t>
          </a:r>
        </a:p>
        <a:p>
          <a:r>
            <a:rPr lang="en-US" sz="2800" dirty="0"/>
            <a:t>*Interviewing Soon*</a:t>
          </a:r>
        </a:p>
      </dgm:t>
    </dgm:pt>
    <dgm:pt modelId="{17F9DAC7-161E-43E9-98DA-2E966072A2B0}" type="parTrans" cxnId="{4E489B36-3703-480C-B319-6E70D3135CD4}">
      <dgm:prSet/>
      <dgm:spPr/>
      <dgm:t>
        <a:bodyPr/>
        <a:lstStyle/>
        <a:p>
          <a:endParaRPr lang="en-US"/>
        </a:p>
      </dgm:t>
    </dgm:pt>
    <dgm:pt modelId="{CD762BFA-5160-4CFA-812E-E585A41D1052}" type="sibTrans" cxnId="{4E489B36-3703-480C-B319-6E70D3135CD4}">
      <dgm:prSet/>
      <dgm:spPr/>
      <dgm:t>
        <a:bodyPr/>
        <a:lstStyle/>
        <a:p>
          <a:endParaRPr lang="en-US"/>
        </a:p>
      </dgm:t>
    </dgm:pt>
    <dgm:pt modelId="{99DDDD20-CB27-47BE-836A-67E12BCC2FB4}">
      <dgm:prSet custT="1"/>
      <dgm:spPr/>
      <dgm:t>
        <a:bodyPr/>
        <a:lstStyle/>
        <a:p>
          <a:r>
            <a:rPr lang="en-US" sz="3200" b="1" dirty="0"/>
            <a:t>Carsyn Burney</a:t>
          </a:r>
        </a:p>
        <a:p>
          <a:r>
            <a:rPr lang="en-US" sz="2800" dirty="0"/>
            <a:t>Buyer I</a:t>
          </a:r>
        </a:p>
        <a:p>
          <a:r>
            <a:rPr lang="en-US" sz="2800" dirty="0"/>
            <a:t>*Started April 2022*</a:t>
          </a:r>
        </a:p>
      </dgm:t>
    </dgm:pt>
    <dgm:pt modelId="{B0DD8E75-0C62-487F-9D49-BE1C52C6AC5E}" type="parTrans" cxnId="{EC2F27F8-82ED-47AB-A943-997878FBA450}">
      <dgm:prSet/>
      <dgm:spPr/>
      <dgm:t>
        <a:bodyPr/>
        <a:lstStyle/>
        <a:p>
          <a:endParaRPr lang="en-US"/>
        </a:p>
      </dgm:t>
    </dgm:pt>
    <dgm:pt modelId="{F28D95B2-7AB6-4158-871F-189EA779C018}" type="sibTrans" cxnId="{EC2F27F8-82ED-47AB-A943-997878FBA450}">
      <dgm:prSet/>
      <dgm:spPr/>
      <dgm:t>
        <a:bodyPr/>
        <a:lstStyle/>
        <a:p>
          <a:endParaRPr lang="en-US"/>
        </a:p>
      </dgm:t>
    </dgm:pt>
    <dgm:pt modelId="{03F92A88-9505-455D-BBF6-E83FEA343E60}">
      <dgm:prSet custT="1"/>
      <dgm:spPr/>
      <dgm:t>
        <a:bodyPr/>
        <a:lstStyle/>
        <a:p>
          <a:r>
            <a:rPr lang="en-US" sz="3200" b="1" dirty="0"/>
            <a:t>Lainey Calder</a:t>
          </a:r>
        </a:p>
        <a:p>
          <a:r>
            <a:rPr lang="en-US" sz="2800" dirty="0"/>
            <a:t>Buyer I</a:t>
          </a:r>
        </a:p>
        <a:p>
          <a:r>
            <a:rPr lang="en-US" sz="2800" dirty="0"/>
            <a:t>*Started April 2022*</a:t>
          </a:r>
        </a:p>
      </dgm:t>
    </dgm:pt>
    <dgm:pt modelId="{C1FE27D2-C8E4-4D4C-A53C-F4F82B6EB24D}" type="parTrans" cxnId="{E2F8DA2A-5939-45E9-93FE-25986C2ED4A4}">
      <dgm:prSet/>
      <dgm:spPr/>
      <dgm:t>
        <a:bodyPr/>
        <a:lstStyle/>
        <a:p>
          <a:endParaRPr lang="en-US"/>
        </a:p>
      </dgm:t>
    </dgm:pt>
    <dgm:pt modelId="{EB82D8A8-6F5D-4F9D-A04A-A24D6F0551B9}" type="sibTrans" cxnId="{E2F8DA2A-5939-45E9-93FE-25986C2ED4A4}">
      <dgm:prSet/>
      <dgm:spPr/>
      <dgm:t>
        <a:bodyPr/>
        <a:lstStyle/>
        <a:p>
          <a:endParaRPr lang="en-US"/>
        </a:p>
      </dgm:t>
    </dgm:pt>
    <dgm:pt modelId="{550486EB-11EC-4B86-87A3-7C48C63CD1C4}" type="pres">
      <dgm:prSet presAssocID="{9D22303A-E74F-47CA-AA97-AD1B5ACDC3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035A3E3-16D3-4538-8977-4FF8C4D9CC56}" type="pres">
      <dgm:prSet presAssocID="{49FBA5E8-EFD0-45D8-AE96-2809410FF716}" presName="hierRoot1" presStyleCnt="0">
        <dgm:presLayoutVars>
          <dgm:hierBranch val="init"/>
        </dgm:presLayoutVars>
      </dgm:prSet>
      <dgm:spPr/>
    </dgm:pt>
    <dgm:pt modelId="{765F1FA6-8AF6-4BB0-8B72-83FD2DD59D81}" type="pres">
      <dgm:prSet presAssocID="{49FBA5E8-EFD0-45D8-AE96-2809410FF716}" presName="rootComposite1" presStyleCnt="0"/>
      <dgm:spPr/>
    </dgm:pt>
    <dgm:pt modelId="{7DAD590A-6A26-4FD9-9A21-B4E4A70D1DC2}" type="pres">
      <dgm:prSet presAssocID="{49FBA5E8-EFD0-45D8-AE96-2809410FF716}" presName="rootText1" presStyleLbl="node0" presStyleIdx="0" presStyleCnt="1" custScaleX="108569" custScaleY="123423">
        <dgm:presLayoutVars>
          <dgm:chPref val="3"/>
        </dgm:presLayoutVars>
      </dgm:prSet>
      <dgm:spPr/>
    </dgm:pt>
    <dgm:pt modelId="{F2A0D47D-1285-479E-AA9A-A185E7685571}" type="pres">
      <dgm:prSet presAssocID="{49FBA5E8-EFD0-45D8-AE96-2809410FF716}" presName="rootConnector1" presStyleLbl="node1" presStyleIdx="0" presStyleCnt="0"/>
      <dgm:spPr/>
    </dgm:pt>
    <dgm:pt modelId="{2D1D1B41-9009-4291-8D0E-EE83941EB06E}" type="pres">
      <dgm:prSet presAssocID="{49FBA5E8-EFD0-45D8-AE96-2809410FF716}" presName="hierChild2" presStyleCnt="0"/>
      <dgm:spPr/>
    </dgm:pt>
    <dgm:pt modelId="{6DCBDA74-6D3E-493F-B644-47CFD25339A4}" type="pres">
      <dgm:prSet presAssocID="{EDE88568-B59D-4B83-AD1E-0F6116CBFFF0}" presName="Name37" presStyleLbl="parChTrans1D2" presStyleIdx="0" presStyleCnt="3"/>
      <dgm:spPr/>
    </dgm:pt>
    <dgm:pt modelId="{8B6AB969-5F21-4DD7-8D0F-55AB97C32E48}" type="pres">
      <dgm:prSet presAssocID="{A7D43B5A-2A0C-4492-A600-D0EDD70FF7D9}" presName="hierRoot2" presStyleCnt="0">
        <dgm:presLayoutVars>
          <dgm:hierBranch val="init"/>
        </dgm:presLayoutVars>
      </dgm:prSet>
      <dgm:spPr/>
    </dgm:pt>
    <dgm:pt modelId="{6C305F50-6224-4353-80BD-2ACA47E7D78A}" type="pres">
      <dgm:prSet presAssocID="{A7D43B5A-2A0C-4492-A600-D0EDD70FF7D9}" presName="rootComposite" presStyleCnt="0"/>
      <dgm:spPr/>
    </dgm:pt>
    <dgm:pt modelId="{5E017D60-8DFA-4517-8E78-95D4493800BD}" type="pres">
      <dgm:prSet presAssocID="{A7D43B5A-2A0C-4492-A600-D0EDD70FF7D9}" presName="rootText" presStyleLbl="node2" presStyleIdx="0" presStyleCnt="3" custLinFactNeighborX="-23930">
        <dgm:presLayoutVars>
          <dgm:chPref val="3"/>
        </dgm:presLayoutVars>
      </dgm:prSet>
      <dgm:spPr/>
    </dgm:pt>
    <dgm:pt modelId="{D4B0E817-E427-4496-941B-4EBF3E5E99DD}" type="pres">
      <dgm:prSet presAssocID="{A7D43B5A-2A0C-4492-A600-D0EDD70FF7D9}" presName="rootConnector" presStyleLbl="node2" presStyleIdx="0" presStyleCnt="3"/>
      <dgm:spPr/>
    </dgm:pt>
    <dgm:pt modelId="{9F581F73-2B7E-47DB-9874-CB057B2A2BD7}" type="pres">
      <dgm:prSet presAssocID="{A7D43B5A-2A0C-4492-A600-D0EDD70FF7D9}" presName="hierChild4" presStyleCnt="0"/>
      <dgm:spPr/>
    </dgm:pt>
    <dgm:pt modelId="{F7DF463A-E93D-43A7-A988-056E1521DBF5}" type="pres">
      <dgm:prSet presAssocID="{4A4B433B-42FC-44CD-A21B-809444B43362}" presName="Name37" presStyleLbl="parChTrans1D3" presStyleIdx="0" presStyleCnt="4"/>
      <dgm:spPr/>
    </dgm:pt>
    <dgm:pt modelId="{F9666BEC-A70B-4213-A4B0-E4A22BA46552}" type="pres">
      <dgm:prSet presAssocID="{B39538DE-7F1B-4C5B-A9A0-6F2507F2EDBF}" presName="hierRoot2" presStyleCnt="0">
        <dgm:presLayoutVars>
          <dgm:hierBranch val="init"/>
        </dgm:presLayoutVars>
      </dgm:prSet>
      <dgm:spPr/>
    </dgm:pt>
    <dgm:pt modelId="{0336F465-9A8F-4689-B97F-7022F9CA2FF7}" type="pres">
      <dgm:prSet presAssocID="{B39538DE-7F1B-4C5B-A9A0-6F2507F2EDBF}" presName="rootComposite" presStyleCnt="0"/>
      <dgm:spPr/>
    </dgm:pt>
    <dgm:pt modelId="{33FAFD38-4F44-4162-A268-67DE8FAB9D38}" type="pres">
      <dgm:prSet presAssocID="{B39538DE-7F1B-4C5B-A9A0-6F2507F2EDBF}" presName="rootText" presStyleLbl="node3" presStyleIdx="0" presStyleCnt="4" custLinFactNeighborX="-24255">
        <dgm:presLayoutVars>
          <dgm:chPref val="3"/>
        </dgm:presLayoutVars>
      </dgm:prSet>
      <dgm:spPr/>
    </dgm:pt>
    <dgm:pt modelId="{298C63BD-06CB-4999-BC69-35C8A862EB09}" type="pres">
      <dgm:prSet presAssocID="{B39538DE-7F1B-4C5B-A9A0-6F2507F2EDBF}" presName="rootConnector" presStyleLbl="node3" presStyleIdx="0" presStyleCnt="4"/>
      <dgm:spPr/>
    </dgm:pt>
    <dgm:pt modelId="{0EC0D1A9-D1CE-45AA-B0B0-EA9009665C9E}" type="pres">
      <dgm:prSet presAssocID="{B39538DE-7F1B-4C5B-A9A0-6F2507F2EDBF}" presName="hierChild4" presStyleCnt="0"/>
      <dgm:spPr/>
    </dgm:pt>
    <dgm:pt modelId="{4F128850-2E52-4950-B0A5-E787513E9419}" type="pres">
      <dgm:prSet presAssocID="{B39538DE-7F1B-4C5B-A9A0-6F2507F2EDBF}" presName="hierChild5" presStyleCnt="0"/>
      <dgm:spPr/>
    </dgm:pt>
    <dgm:pt modelId="{8D9307F3-6559-4BCD-9FD4-D03159A7D4C8}" type="pres">
      <dgm:prSet presAssocID="{17F9DAC7-161E-43E9-98DA-2E966072A2B0}" presName="Name37" presStyleLbl="parChTrans1D3" presStyleIdx="1" presStyleCnt="4"/>
      <dgm:spPr/>
    </dgm:pt>
    <dgm:pt modelId="{A5850782-1A09-463E-B3CD-21D936DCB3BD}" type="pres">
      <dgm:prSet presAssocID="{0B9FEA57-A400-48AB-8CEB-3125BE043087}" presName="hierRoot2" presStyleCnt="0">
        <dgm:presLayoutVars>
          <dgm:hierBranch val="init"/>
        </dgm:presLayoutVars>
      </dgm:prSet>
      <dgm:spPr/>
    </dgm:pt>
    <dgm:pt modelId="{8073A80B-F3A2-41C4-8708-07B1D3CB00D3}" type="pres">
      <dgm:prSet presAssocID="{0B9FEA57-A400-48AB-8CEB-3125BE043087}" presName="rootComposite" presStyleCnt="0"/>
      <dgm:spPr/>
    </dgm:pt>
    <dgm:pt modelId="{F425DB0D-16A3-4031-8D90-E26A44CCA8A6}" type="pres">
      <dgm:prSet presAssocID="{0B9FEA57-A400-48AB-8CEB-3125BE043087}" presName="rootText" presStyleLbl="node3" presStyleIdx="1" presStyleCnt="4" custLinFactNeighborX="-24255" custLinFactNeighborY="-4591">
        <dgm:presLayoutVars>
          <dgm:chPref val="3"/>
        </dgm:presLayoutVars>
      </dgm:prSet>
      <dgm:spPr/>
    </dgm:pt>
    <dgm:pt modelId="{C840CBF1-BA37-4EE2-94A1-2D8EF34C68B3}" type="pres">
      <dgm:prSet presAssocID="{0B9FEA57-A400-48AB-8CEB-3125BE043087}" presName="rootConnector" presStyleLbl="node3" presStyleIdx="1" presStyleCnt="4"/>
      <dgm:spPr/>
    </dgm:pt>
    <dgm:pt modelId="{D6E34572-BC13-4525-A6C0-8C359C57B822}" type="pres">
      <dgm:prSet presAssocID="{0B9FEA57-A400-48AB-8CEB-3125BE043087}" presName="hierChild4" presStyleCnt="0"/>
      <dgm:spPr/>
    </dgm:pt>
    <dgm:pt modelId="{6E3D8306-F91E-4537-8746-5B8C7F37B991}" type="pres">
      <dgm:prSet presAssocID="{0B9FEA57-A400-48AB-8CEB-3125BE043087}" presName="hierChild5" presStyleCnt="0"/>
      <dgm:spPr/>
    </dgm:pt>
    <dgm:pt modelId="{328B6743-8557-4D7D-86BE-B02369F726F5}" type="pres">
      <dgm:prSet presAssocID="{A7D43B5A-2A0C-4492-A600-D0EDD70FF7D9}" presName="hierChild5" presStyleCnt="0"/>
      <dgm:spPr/>
    </dgm:pt>
    <dgm:pt modelId="{3CF829F6-CC31-48AA-8840-7B21B818845C}" type="pres">
      <dgm:prSet presAssocID="{7A218F8A-9906-4B4F-951D-FCD7B41BA41E}" presName="Name37" presStyleLbl="parChTrans1D2" presStyleIdx="1" presStyleCnt="3"/>
      <dgm:spPr/>
    </dgm:pt>
    <dgm:pt modelId="{A6ED28D6-9A28-4F1D-AA26-9A6F9F618F1C}" type="pres">
      <dgm:prSet presAssocID="{C11A83B9-3CCB-498B-B7EB-8A956B98A1C8}" presName="hierRoot2" presStyleCnt="0">
        <dgm:presLayoutVars>
          <dgm:hierBranch val="init"/>
        </dgm:presLayoutVars>
      </dgm:prSet>
      <dgm:spPr/>
    </dgm:pt>
    <dgm:pt modelId="{C998C078-5A7A-44D2-8C1F-8E6C96E9F858}" type="pres">
      <dgm:prSet presAssocID="{C11A83B9-3CCB-498B-B7EB-8A956B98A1C8}" presName="rootComposite" presStyleCnt="0"/>
      <dgm:spPr/>
    </dgm:pt>
    <dgm:pt modelId="{1DFA9E05-FD86-43BC-8A04-DD6F54383DAA}" type="pres">
      <dgm:prSet presAssocID="{C11A83B9-3CCB-498B-B7EB-8A956B98A1C8}" presName="rootText" presStyleLbl="node2" presStyleIdx="1" presStyleCnt="3">
        <dgm:presLayoutVars>
          <dgm:chPref val="3"/>
        </dgm:presLayoutVars>
      </dgm:prSet>
      <dgm:spPr/>
    </dgm:pt>
    <dgm:pt modelId="{EBB3BA02-BC3E-44AA-AB34-CADD306CC4E2}" type="pres">
      <dgm:prSet presAssocID="{C11A83B9-3CCB-498B-B7EB-8A956B98A1C8}" presName="rootConnector" presStyleLbl="node2" presStyleIdx="1" presStyleCnt="3"/>
      <dgm:spPr/>
    </dgm:pt>
    <dgm:pt modelId="{17973E9D-5C86-42D1-87F5-4E620E781701}" type="pres">
      <dgm:prSet presAssocID="{C11A83B9-3CCB-498B-B7EB-8A956B98A1C8}" presName="hierChild4" presStyleCnt="0"/>
      <dgm:spPr/>
    </dgm:pt>
    <dgm:pt modelId="{6573AB66-63C1-4D93-846F-E2F403CD2654}" type="pres">
      <dgm:prSet presAssocID="{B0DD8E75-0C62-487F-9D49-BE1C52C6AC5E}" presName="Name37" presStyleLbl="parChTrans1D3" presStyleIdx="2" presStyleCnt="4"/>
      <dgm:spPr/>
    </dgm:pt>
    <dgm:pt modelId="{8289E087-7609-4CF0-AAF2-512694A122B3}" type="pres">
      <dgm:prSet presAssocID="{99DDDD20-CB27-47BE-836A-67E12BCC2FB4}" presName="hierRoot2" presStyleCnt="0">
        <dgm:presLayoutVars>
          <dgm:hierBranch val="init"/>
        </dgm:presLayoutVars>
      </dgm:prSet>
      <dgm:spPr/>
    </dgm:pt>
    <dgm:pt modelId="{AEFEF995-0D61-4EEA-89FC-2BDAB5AE264C}" type="pres">
      <dgm:prSet presAssocID="{99DDDD20-CB27-47BE-836A-67E12BCC2FB4}" presName="rootComposite" presStyleCnt="0"/>
      <dgm:spPr/>
    </dgm:pt>
    <dgm:pt modelId="{F9D505E0-C8B0-4751-9FD0-7A1E54184547}" type="pres">
      <dgm:prSet presAssocID="{99DDDD20-CB27-47BE-836A-67E12BCC2FB4}" presName="rootText" presStyleLbl="node3" presStyleIdx="2" presStyleCnt="4">
        <dgm:presLayoutVars>
          <dgm:chPref val="3"/>
        </dgm:presLayoutVars>
      </dgm:prSet>
      <dgm:spPr/>
    </dgm:pt>
    <dgm:pt modelId="{90C28574-E3DD-4729-8ACA-DB468D073123}" type="pres">
      <dgm:prSet presAssocID="{99DDDD20-CB27-47BE-836A-67E12BCC2FB4}" presName="rootConnector" presStyleLbl="node3" presStyleIdx="2" presStyleCnt="4"/>
      <dgm:spPr/>
    </dgm:pt>
    <dgm:pt modelId="{35B4AEE1-FFDB-474D-9003-D8A0C5E26F0F}" type="pres">
      <dgm:prSet presAssocID="{99DDDD20-CB27-47BE-836A-67E12BCC2FB4}" presName="hierChild4" presStyleCnt="0"/>
      <dgm:spPr/>
    </dgm:pt>
    <dgm:pt modelId="{62D812EB-6F28-42C3-AD6D-7E0F4D9D063C}" type="pres">
      <dgm:prSet presAssocID="{99DDDD20-CB27-47BE-836A-67E12BCC2FB4}" presName="hierChild5" presStyleCnt="0"/>
      <dgm:spPr/>
    </dgm:pt>
    <dgm:pt modelId="{E6C1FEC7-065F-4EB9-935B-1473645AA262}" type="pres">
      <dgm:prSet presAssocID="{C1FE27D2-C8E4-4D4C-A53C-F4F82B6EB24D}" presName="Name37" presStyleLbl="parChTrans1D3" presStyleIdx="3" presStyleCnt="4"/>
      <dgm:spPr/>
    </dgm:pt>
    <dgm:pt modelId="{E80F1A93-8392-4F73-B699-4475FB6CB5AE}" type="pres">
      <dgm:prSet presAssocID="{03F92A88-9505-455D-BBF6-E83FEA343E60}" presName="hierRoot2" presStyleCnt="0">
        <dgm:presLayoutVars>
          <dgm:hierBranch val="init"/>
        </dgm:presLayoutVars>
      </dgm:prSet>
      <dgm:spPr/>
    </dgm:pt>
    <dgm:pt modelId="{D9AA14BC-B49A-4E66-88B7-86D016AA8DD7}" type="pres">
      <dgm:prSet presAssocID="{03F92A88-9505-455D-BBF6-E83FEA343E60}" presName="rootComposite" presStyleCnt="0"/>
      <dgm:spPr/>
    </dgm:pt>
    <dgm:pt modelId="{DAB41DD5-51F6-4894-9E02-B5B74ED32093}" type="pres">
      <dgm:prSet presAssocID="{03F92A88-9505-455D-BBF6-E83FEA343E60}" presName="rootText" presStyleLbl="node3" presStyleIdx="3" presStyleCnt="4">
        <dgm:presLayoutVars>
          <dgm:chPref val="3"/>
        </dgm:presLayoutVars>
      </dgm:prSet>
      <dgm:spPr/>
    </dgm:pt>
    <dgm:pt modelId="{4454814E-6090-4B03-AB0F-9F9B2FBD8840}" type="pres">
      <dgm:prSet presAssocID="{03F92A88-9505-455D-BBF6-E83FEA343E60}" presName="rootConnector" presStyleLbl="node3" presStyleIdx="3" presStyleCnt="4"/>
      <dgm:spPr/>
    </dgm:pt>
    <dgm:pt modelId="{A9FD9477-2520-421F-9098-27283CD8DA75}" type="pres">
      <dgm:prSet presAssocID="{03F92A88-9505-455D-BBF6-E83FEA343E60}" presName="hierChild4" presStyleCnt="0"/>
      <dgm:spPr/>
    </dgm:pt>
    <dgm:pt modelId="{EDDB7626-3881-4A67-8165-C11CFF5C3237}" type="pres">
      <dgm:prSet presAssocID="{03F92A88-9505-455D-BBF6-E83FEA343E60}" presName="hierChild5" presStyleCnt="0"/>
      <dgm:spPr/>
    </dgm:pt>
    <dgm:pt modelId="{69DC22E1-162F-4835-93E6-56C9B032FCD6}" type="pres">
      <dgm:prSet presAssocID="{C11A83B9-3CCB-498B-B7EB-8A956B98A1C8}" presName="hierChild5" presStyleCnt="0"/>
      <dgm:spPr/>
    </dgm:pt>
    <dgm:pt modelId="{412771EC-85BD-423E-9624-98B585D3E663}" type="pres">
      <dgm:prSet presAssocID="{2AC988EA-B59F-480C-8619-8EC034CC6DAC}" presName="Name37" presStyleLbl="parChTrans1D2" presStyleIdx="2" presStyleCnt="3"/>
      <dgm:spPr/>
    </dgm:pt>
    <dgm:pt modelId="{715BB103-4CE1-457B-AF31-2DD08019A018}" type="pres">
      <dgm:prSet presAssocID="{58D28474-99B4-48CA-A543-E7735DA08278}" presName="hierRoot2" presStyleCnt="0">
        <dgm:presLayoutVars>
          <dgm:hierBranch val="init"/>
        </dgm:presLayoutVars>
      </dgm:prSet>
      <dgm:spPr/>
    </dgm:pt>
    <dgm:pt modelId="{A4179183-EC54-434F-9856-080DF2F1DEE6}" type="pres">
      <dgm:prSet presAssocID="{58D28474-99B4-48CA-A543-E7735DA08278}" presName="rootComposite" presStyleCnt="0"/>
      <dgm:spPr/>
    </dgm:pt>
    <dgm:pt modelId="{82BB45DE-3720-4319-A5A6-2E4DE59CE16D}" type="pres">
      <dgm:prSet presAssocID="{58D28474-99B4-48CA-A543-E7735DA08278}" presName="rootText" presStyleLbl="node2" presStyleIdx="2" presStyleCnt="3" custLinFactNeighborX="23930">
        <dgm:presLayoutVars>
          <dgm:chPref val="3"/>
        </dgm:presLayoutVars>
      </dgm:prSet>
      <dgm:spPr/>
    </dgm:pt>
    <dgm:pt modelId="{BEFE4C1A-7693-4923-9EE6-A7CAA1057D6D}" type="pres">
      <dgm:prSet presAssocID="{58D28474-99B4-48CA-A543-E7735DA08278}" presName="rootConnector" presStyleLbl="node2" presStyleIdx="2" presStyleCnt="3"/>
      <dgm:spPr/>
    </dgm:pt>
    <dgm:pt modelId="{8305C444-8B8D-4DD5-B2B1-13064D60F54B}" type="pres">
      <dgm:prSet presAssocID="{58D28474-99B4-48CA-A543-E7735DA08278}" presName="hierChild4" presStyleCnt="0"/>
      <dgm:spPr/>
    </dgm:pt>
    <dgm:pt modelId="{408ABB1C-DEDB-46C3-8089-A5F697ED18A6}" type="pres">
      <dgm:prSet presAssocID="{58D28474-99B4-48CA-A543-E7735DA08278}" presName="hierChild5" presStyleCnt="0"/>
      <dgm:spPr/>
    </dgm:pt>
    <dgm:pt modelId="{B2E4E198-AD14-4901-9982-8C39FA5F0D09}" type="pres">
      <dgm:prSet presAssocID="{49FBA5E8-EFD0-45D8-AE96-2809410FF716}" presName="hierChild3" presStyleCnt="0"/>
      <dgm:spPr/>
    </dgm:pt>
  </dgm:ptLst>
  <dgm:cxnLst>
    <dgm:cxn modelId="{DBB62606-BD01-4DCA-B665-648B0F799F58}" type="presOf" srcId="{99DDDD20-CB27-47BE-836A-67E12BCC2FB4}" destId="{90C28574-E3DD-4729-8ACA-DB468D073123}" srcOrd="1" destOrd="0" presId="urn:microsoft.com/office/officeart/2005/8/layout/orgChart1"/>
    <dgm:cxn modelId="{D101D20B-DC31-401A-8282-86264486F189}" type="presOf" srcId="{C11A83B9-3CCB-498B-B7EB-8A956B98A1C8}" destId="{1DFA9E05-FD86-43BC-8A04-DD6F54383DAA}" srcOrd="0" destOrd="0" presId="urn:microsoft.com/office/officeart/2005/8/layout/orgChart1"/>
    <dgm:cxn modelId="{E52D2C1C-E8B4-4EB8-A096-E18758018014}" srcId="{49FBA5E8-EFD0-45D8-AE96-2809410FF716}" destId="{A7D43B5A-2A0C-4492-A600-D0EDD70FF7D9}" srcOrd="0" destOrd="0" parTransId="{EDE88568-B59D-4B83-AD1E-0F6116CBFFF0}" sibTransId="{405B4F5F-B727-4709-B857-393EC8D63BD3}"/>
    <dgm:cxn modelId="{E2F8DA2A-5939-45E9-93FE-25986C2ED4A4}" srcId="{C11A83B9-3CCB-498B-B7EB-8A956B98A1C8}" destId="{03F92A88-9505-455D-BBF6-E83FEA343E60}" srcOrd="1" destOrd="0" parTransId="{C1FE27D2-C8E4-4D4C-A53C-F4F82B6EB24D}" sibTransId="{EB82D8A8-6F5D-4F9D-A04A-A24D6F0551B9}"/>
    <dgm:cxn modelId="{4E489B36-3703-480C-B319-6E70D3135CD4}" srcId="{A7D43B5A-2A0C-4492-A600-D0EDD70FF7D9}" destId="{0B9FEA57-A400-48AB-8CEB-3125BE043087}" srcOrd="1" destOrd="0" parTransId="{17F9DAC7-161E-43E9-98DA-2E966072A2B0}" sibTransId="{CD762BFA-5160-4CFA-812E-E585A41D1052}"/>
    <dgm:cxn modelId="{C744673A-5923-4B98-B41A-075A1D01BC29}" srcId="{49FBA5E8-EFD0-45D8-AE96-2809410FF716}" destId="{C11A83B9-3CCB-498B-B7EB-8A956B98A1C8}" srcOrd="1" destOrd="0" parTransId="{7A218F8A-9906-4B4F-951D-FCD7B41BA41E}" sibTransId="{43F062B8-D4CC-40D9-8A14-207227676C51}"/>
    <dgm:cxn modelId="{D221B245-FFB0-466F-9D40-62B10A419B20}" type="presOf" srcId="{B39538DE-7F1B-4C5B-A9A0-6F2507F2EDBF}" destId="{298C63BD-06CB-4999-BC69-35C8A862EB09}" srcOrd="1" destOrd="0" presId="urn:microsoft.com/office/officeart/2005/8/layout/orgChart1"/>
    <dgm:cxn modelId="{60184C67-CC99-49DF-850A-8799EB33C329}" type="presOf" srcId="{0B9FEA57-A400-48AB-8CEB-3125BE043087}" destId="{C840CBF1-BA37-4EE2-94A1-2D8EF34C68B3}" srcOrd="1" destOrd="0" presId="urn:microsoft.com/office/officeart/2005/8/layout/orgChart1"/>
    <dgm:cxn modelId="{A120A848-F8FA-4FFD-B08D-095F76604110}" type="presOf" srcId="{99DDDD20-CB27-47BE-836A-67E12BCC2FB4}" destId="{F9D505E0-C8B0-4751-9FD0-7A1E54184547}" srcOrd="0" destOrd="0" presId="urn:microsoft.com/office/officeart/2005/8/layout/orgChart1"/>
    <dgm:cxn modelId="{BEE6D748-3360-438A-A4D2-ACC3067A50B9}" type="presOf" srcId="{49FBA5E8-EFD0-45D8-AE96-2809410FF716}" destId="{7DAD590A-6A26-4FD9-9A21-B4E4A70D1DC2}" srcOrd="0" destOrd="0" presId="urn:microsoft.com/office/officeart/2005/8/layout/orgChart1"/>
    <dgm:cxn modelId="{8629DC69-9F24-4B5A-96B0-37BBAE653FA4}" type="presOf" srcId="{17F9DAC7-161E-43E9-98DA-2E966072A2B0}" destId="{8D9307F3-6559-4BCD-9FD4-D03159A7D4C8}" srcOrd="0" destOrd="0" presId="urn:microsoft.com/office/officeart/2005/8/layout/orgChart1"/>
    <dgm:cxn modelId="{9DED5170-4DBC-4C47-BB0E-BF3CEF20A86B}" srcId="{9D22303A-E74F-47CA-AA97-AD1B5ACDC31B}" destId="{49FBA5E8-EFD0-45D8-AE96-2809410FF716}" srcOrd="0" destOrd="0" parTransId="{C0CEB7E2-6535-4713-8717-9A859689A051}" sibTransId="{867EB82D-C1EF-4E87-9355-EB8714A2FCFD}"/>
    <dgm:cxn modelId="{5ADA9D53-728F-40CB-8282-272B3BEFE6B9}" type="presOf" srcId="{C1FE27D2-C8E4-4D4C-A53C-F4F82B6EB24D}" destId="{E6C1FEC7-065F-4EB9-935B-1473645AA262}" srcOrd="0" destOrd="0" presId="urn:microsoft.com/office/officeart/2005/8/layout/orgChart1"/>
    <dgm:cxn modelId="{80441979-FB2E-4003-8F2B-4FD7FF9B5D9A}" type="presOf" srcId="{03F92A88-9505-455D-BBF6-E83FEA343E60}" destId="{4454814E-6090-4B03-AB0F-9F9B2FBD8840}" srcOrd="1" destOrd="0" presId="urn:microsoft.com/office/officeart/2005/8/layout/orgChart1"/>
    <dgm:cxn modelId="{435ABE79-A1B3-4FD3-9B96-3E7457E768A2}" type="presOf" srcId="{49FBA5E8-EFD0-45D8-AE96-2809410FF716}" destId="{F2A0D47D-1285-479E-AA9A-A185E7685571}" srcOrd="1" destOrd="0" presId="urn:microsoft.com/office/officeart/2005/8/layout/orgChart1"/>
    <dgm:cxn modelId="{12863B84-A84F-41C5-9A94-C9BEF935BDF6}" type="presOf" srcId="{A7D43B5A-2A0C-4492-A600-D0EDD70FF7D9}" destId="{5E017D60-8DFA-4517-8E78-95D4493800BD}" srcOrd="0" destOrd="0" presId="urn:microsoft.com/office/officeart/2005/8/layout/orgChart1"/>
    <dgm:cxn modelId="{3634588F-C411-4481-AA95-3B2C525EF0A4}" type="presOf" srcId="{9D22303A-E74F-47CA-AA97-AD1B5ACDC31B}" destId="{550486EB-11EC-4B86-87A3-7C48C63CD1C4}" srcOrd="0" destOrd="0" presId="urn:microsoft.com/office/officeart/2005/8/layout/orgChart1"/>
    <dgm:cxn modelId="{1DBA8194-3B02-4202-829A-75F234FBEE40}" type="presOf" srcId="{B0DD8E75-0C62-487F-9D49-BE1C52C6AC5E}" destId="{6573AB66-63C1-4D93-846F-E2F403CD2654}" srcOrd="0" destOrd="0" presId="urn:microsoft.com/office/officeart/2005/8/layout/orgChart1"/>
    <dgm:cxn modelId="{0ED970BA-282E-4656-8927-994154AE92D2}" type="presOf" srcId="{EDE88568-B59D-4B83-AD1E-0F6116CBFFF0}" destId="{6DCBDA74-6D3E-493F-B644-47CFD25339A4}" srcOrd="0" destOrd="0" presId="urn:microsoft.com/office/officeart/2005/8/layout/orgChart1"/>
    <dgm:cxn modelId="{19D525BF-4700-4204-AC3D-5862A1EB5B22}" srcId="{A7D43B5A-2A0C-4492-A600-D0EDD70FF7D9}" destId="{B39538DE-7F1B-4C5B-A9A0-6F2507F2EDBF}" srcOrd="0" destOrd="0" parTransId="{4A4B433B-42FC-44CD-A21B-809444B43362}" sibTransId="{CBA78A7F-ADD1-4984-BDD4-4D8CB1E1EC4F}"/>
    <dgm:cxn modelId="{A2E7D5CD-0DE5-4F1B-861F-0BCE574D564A}" type="presOf" srcId="{58D28474-99B4-48CA-A543-E7735DA08278}" destId="{82BB45DE-3720-4319-A5A6-2E4DE59CE16D}" srcOrd="0" destOrd="0" presId="urn:microsoft.com/office/officeart/2005/8/layout/orgChart1"/>
    <dgm:cxn modelId="{A2585BCE-89C5-44DA-9AE4-FFF700A029D2}" type="presOf" srcId="{B39538DE-7F1B-4C5B-A9A0-6F2507F2EDBF}" destId="{33FAFD38-4F44-4162-A268-67DE8FAB9D38}" srcOrd="0" destOrd="0" presId="urn:microsoft.com/office/officeart/2005/8/layout/orgChart1"/>
    <dgm:cxn modelId="{E947D1D8-6EEE-427B-AAC5-4EBC454F5D44}" srcId="{49FBA5E8-EFD0-45D8-AE96-2809410FF716}" destId="{58D28474-99B4-48CA-A543-E7735DA08278}" srcOrd="2" destOrd="0" parTransId="{2AC988EA-B59F-480C-8619-8EC034CC6DAC}" sibTransId="{080C7E50-018E-4767-9118-6AEC5310DDBA}"/>
    <dgm:cxn modelId="{5BED9ADD-F6BC-42E0-AB48-F10E6E07F553}" type="presOf" srcId="{2AC988EA-B59F-480C-8619-8EC034CC6DAC}" destId="{412771EC-85BD-423E-9624-98B585D3E663}" srcOrd="0" destOrd="0" presId="urn:microsoft.com/office/officeart/2005/8/layout/orgChart1"/>
    <dgm:cxn modelId="{751672DF-3F8F-4F86-AA48-537E95EEC177}" type="presOf" srcId="{4A4B433B-42FC-44CD-A21B-809444B43362}" destId="{F7DF463A-E93D-43A7-A988-056E1521DBF5}" srcOrd="0" destOrd="0" presId="urn:microsoft.com/office/officeart/2005/8/layout/orgChart1"/>
    <dgm:cxn modelId="{E8CA87E2-CC72-4A07-AE99-12BF1AD9305C}" type="presOf" srcId="{C11A83B9-3CCB-498B-B7EB-8A956B98A1C8}" destId="{EBB3BA02-BC3E-44AA-AB34-CADD306CC4E2}" srcOrd="1" destOrd="0" presId="urn:microsoft.com/office/officeart/2005/8/layout/orgChart1"/>
    <dgm:cxn modelId="{28B9A7E2-3AC3-4CF5-A30F-1DBEA773918A}" type="presOf" srcId="{58D28474-99B4-48CA-A543-E7735DA08278}" destId="{BEFE4C1A-7693-4923-9EE6-A7CAA1057D6D}" srcOrd="1" destOrd="0" presId="urn:microsoft.com/office/officeart/2005/8/layout/orgChart1"/>
    <dgm:cxn modelId="{659033EE-CD8C-4949-B3A4-11AE913A21C4}" type="presOf" srcId="{0B9FEA57-A400-48AB-8CEB-3125BE043087}" destId="{F425DB0D-16A3-4031-8D90-E26A44CCA8A6}" srcOrd="0" destOrd="0" presId="urn:microsoft.com/office/officeart/2005/8/layout/orgChart1"/>
    <dgm:cxn modelId="{54A6B6EE-931F-4AA7-80DF-753FA0E3C0A7}" type="presOf" srcId="{03F92A88-9505-455D-BBF6-E83FEA343E60}" destId="{DAB41DD5-51F6-4894-9E02-B5B74ED32093}" srcOrd="0" destOrd="0" presId="urn:microsoft.com/office/officeart/2005/8/layout/orgChart1"/>
    <dgm:cxn modelId="{18125FEF-CBF3-45E7-BC01-2841CA377F18}" type="presOf" srcId="{7A218F8A-9906-4B4F-951D-FCD7B41BA41E}" destId="{3CF829F6-CC31-48AA-8840-7B21B818845C}" srcOrd="0" destOrd="0" presId="urn:microsoft.com/office/officeart/2005/8/layout/orgChart1"/>
    <dgm:cxn modelId="{6DFA6EEF-C570-48CD-AD64-42D4C78EA01B}" type="presOf" srcId="{A7D43B5A-2A0C-4492-A600-D0EDD70FF7D9}" destId="{D4B0E817-E427-4496-941B-4EBF3E5E99DD}" srcOrd="1" destOrd="0" presId="urn:microsoft.com/office/officeart/2005/8/layout/orgChart1"/>
    <dgm:cxn modelId="{EC2F27F8-82ED-47AB-A943-997878FBA450}" srcId="{C11A83B9-3CCB-498B-B7EB-8A956B98A1C8}" destId="{99DDDD20-CB27-47BE-836A-67E12BCC2FB4}" srcOrd="0" destOrd="0" parTransId="{B0DD8E75-0C62-487F-9D49-BE1C52C6AC5E}" sibTransId="{F28D95B2-7AB6-4158-871F-189EA779C018}"/>
    <dgm:cxn modelId="{344F2C9E-23AC-4C50-AB3E-02AEDE8923F2}" type="presParOf" srcId="{550486EB-11EC-4B86-87A3-7C48C63CD1C4}" destId="{E035A3E3-16D3-4538-8977-4FF8C4D9CC56}" srcOrd="0" destOrd="0" presId="urn:microsoft.com/office/officeart/2005/8/layout/orgChart1"/>
    <dgm:cxn modelId="{44436BA6-90B4-4FAC-965E-F3FF296DE758}" type="presParOf" srcId="{E035A3E3-16D3-4538-8977-4FF8C4D9CC56}" destId="{765F1FA6-8AF6-4BB0-8B72-83FD2DD59D81}" srcOrd="0" destOrd="0" presId="urn:microsoft.com/office/officeart/2005/8/layout/orgChart1"/>
    <dgm:cxn modelId="{26BFF92A-8241-4422-BF49-4E7EC7826BAC}" type="presParOf" srcId="{765F1FA6-8AF6-4BB0-8B72-83FD2DD59D81}" destId="{7DAD590A-6A26-4FD9-9A21-B4E4A70D1DC2}" srcOrd="0" destOrd="0" presId="urn:microsoft.com/office/officeart/2005/8/layout/orgChart1"/>
    <dgm:cxn modelId="{5ED4E38B-54B2-497C-BB71-703BE273A098}" type="presParOf" srcId="{765F1FA6-8AF6-4BB0-8B72-83FD2DD59D81}" destId="{F2A0D47D-1285-479E-AA9A-A185E7685571}" srcOrd="1" destOrd="0" presId="urn:microsoft.com/office/officeart/2005/8/layout/orgChart1"/>
    <dgm:cxn modelId="{D4CA699A-BBE8-428E-87BF-F3244417D077}" type="presParOf" srcId="{E035A3E3-16D3-4538-8977-4FF8C4D9CC56}" destId="{2D1D1B41-9009-4291-8D0E-EE83941EB06E}" srcOrd="1" destOrd="0" presId="urn:microsoft.com/office/officeart/2005/8/layout/orgChart1"/>
    <dgm:cxn modelId="{F471A748-EB1A-4583-9C47-A6030A1FEC53}" type="presParOf" srcId="{2D1D1B41-9009-4291-8D0E-EE83941EB06E}" destId="{6DCBDA74-6D3E-493F-B644-47CFD25339A4}" srcOrd="0" destOrd="0" presId="urn:microsoft.com/office/officeart/2005/8/layout/orgChart1"/>
    <dgm:cxn modelId="{E63AA207-0E31-4EBB-92E0-7C8282B7E88E}" type="presParOf" srcId="{2D1D1B41-9009-4291-8D0E-EE83941EB06E}" destId="{8B6AB969-5F21-4DD7-8D0F-55AB97C32E48}" srcOrd="1" destOrd="0" presId="urn:microsoft.com/office/officeart/2005/8/layout/orgChart1"/>
    <dgm:cxn modelId="{25C23EBE-18F3-46C3-9653-4DF91C7945CF}" type="presParOf" srcId="{8B6AB969-5F21-4DD7-8D0F-55AB97C32E48}" destId="{6C305F50-6224-4353-80BD-2ACA47E7D78A}" srcOrd="0" destOrd="0" presId="urn:microsoft.com/office/officeart/2005/8/layout/orgChart1"/>
    <dgm:cxn modelId="{640D7CF5-F496-463B-9661-8542C427B916}" type="presParOf" srcId="{6C305F50-6224-4353-80BD-2ACA47E7D78A}" destId="{5E017D60-8DFA-4517-8E78-95D4493800BD}" srcOrd="0" destOrd="0" presId="urn:microsoft.com/office/officeart/2005/8/layout/orgChart1"/>
    <dgm:cxn modelId="{1F97C5F9-BCFB-4585-B51A-B053ADB4F065}" type="presParOf" srcId="{6C305F50-6224-4353-80BD-2ACA47E7D78A}" destId="{D4B0E817-E427-4496-941B-4EBF3E5E99DD}" srcOrd="1" destOrd="0" presId="urn:microsoft.com/office/officeart/2005/8/layout/orgChart1"/>
    <dgm:cxn modelId="{6854C80D-267A-4CB3-ACC3-9379F86E1F61}" type="presParOf" srcId="{8B6AB969-5F21-4DD7-8D0F-55AB97C32E48}" destId="{9F581F73-2B7E-47DB-9874-CB057B2A2BD7}" srcOrd="1" destOrd="0" presId="urn:microsoft.com/office/officeart/2005/8/layout/orgChart1"/>
    <dgm:cxn modelId="{91AD710E-8284-48A5-90F0-2B8E60D7C022}" type="presParOf" srcId="{9F581F73-2B7E-47DB-9874-CB057B2A2BD7}" destId="{F7DF463A-E93D-43A7-A988-056E1521DBF5}" srcOrd="0" destOrd="0" presId="urn:microsoft.com/office/officeart/2005/8/layout/orgChart1"/>
    <dgm:cxn modelId="{BACB9433-A4BE-41AA-AB9B-BEA7DE35DB30}" type="presParOf" srcId="{9F581F73-2B7E-47DB-9874-CB057B2A2BD7}" destId="{F9666BEC-A70B-4213-A4B0-E4A22BA46552}" srcOrd="1" destOrd="0" presId="urn:microsoft.com/office/officeart/2005/8/layout/orgChart1"/>
    <dgm:cxn modelId="{BE482D2F-ADA0-4396-ADAE-5F53FA13D846}" type="presParOf" srcId="{F9666BEC-A70B-4213-A4B0-E4A22BA46552}" destId="{0336F465-9A8F-4689-B97F-7022F9CA2FF7}" srcOrd="0" destOrd="0" presId="urn:microsoft.com/office/officeart/2005/8/layout/orgChart1"/>
    <dgm:cxn modelId="{3BE9EB46-03E9-4CA1-874A-078B4F34EEE9}" type="presParOf" srcId="{0336F465-9A8F-4689-B97F-7022F9CA2FF7}" destId="{33FAFD38-4F44-4162-A268-67DE8FAB9D38}" srcOrd="0" destOrd="0" presId="urn:microsoft.com/office/officeart/2005/8/layout/orgChart1"/>
    <dgm:cxn modelId="{083075A8-05B3-4EE9-983A-6B4386A4E512}" type="presParOf" srcId="{0336F465-9A8F-4689-B97F-7022F9CA2FF7}" destId="{298C63BD-06CB-4999-BC69-35C8A862EB09}" srcOrd="1" destOrd="0" presId="urn:microsoft.com/office/officeart/2005/8/layout/orgChart1"/>
    <dgm:cxn modelId="{19A5449E-9359-458A-BE89-C009B858D896}" type="presParOf" srcId="{F9666BEC-A70B-4213-A4B0-E4A22BA46552}" destId="{0EC0D1A9-D1CE-45AA-B0B0-EA9009665C9E}" srcOrd="1" destOrd="0" presId="urn:microsoft.com/office/officeart/2005/8/layout/orgChart1"/>
    <dgm:cxn modelId="{68C3E31E-AA77-4319-B18E-0FD1449FFE9C}" type="presParOf" srcId="{F9666BEC-A70B-4213-A4B0-E4A22BA46552}" destId="{4F128850-2E52-4950-B0A5-E787513E9419}" srcOrd="2" destOrd="0" presId="urn:microsoft.com/office/officeart/2005/8/layout/orgChart1"/>
    <dgm:cxn modelId="{E9BB4308-78BA-40C6-9733-82480E4007DC}" type="presParOf" srcId="{9F581F73-2B7E-47DB-9874-CB057B2A2BD7}" destId="{8D9307F3-6559-4BCD-9FD4-D03159A7D4C8}" srcOrd="2" destOrd="0" presId="urn:microsoft.com/office/officeart/2005/8/layout/orgChart1"/>
    <dgm:cxn modelId="{7E216C23-172E-4606-8869-A6743178CF56}" type="presParOf" srcId="{9F581F73-2B7E-47DB-9874-CB057B2A2BD7}" destId="{A5850782-1A09-463E-B3CD-21D936DCB3BD}" srcOrd="3" destOrd="0" presId="urn:microsoft.com/office/officeart/2005/8/layout/orgChart1"/>
    <dgm:cxn modelId="{B4AEF639-5CA8-426C-8EAC-9D5DBC693743}" type="presParOf" srcId="{A5850782-1A09-463E-B3CD-21D936DCB3BD}" destId="{8073A80B-F3A2-41C4-8708-07B1D3CB00D3}" srcOrd="0" destOrd="0" presId="urn:microsoft.com/office/officeart/2005/8/layout/orgChart1"/>
    <dgm:cxn modelId="{FA5D2E51-D9B7-4565-8DDC-D2B6E814122E}" type="presParOf" srcId="{8073A80B-F3A2-41C4-8708-07B1D3CB00D3}" destId="{F425DB0D-16A3-4031-8D90-E26A44CCA8A6}" srcOrd="0" destOrd="0" presId="urn:microsoft.com/office/officeart/2005/8/layout/orgChart1"/>
    <dgm:cxn modelId="{BC6A946F-63C7-422E-BE65-B53667DFB198}" type="presParOf" srcId="{8073A80B-F3A2-41C4-8708-07B1D3CB00D3}" destId="{C840CBF1-BA37-4EE2-94A1-2D8EF34C68B3}" srcOrd="1" destOrd="0" presId="urn:microsoft.com/office/officeart/2005/8/layout/orgChart1"/>
    <dgm:cxn modelId="{7E2643EA-70C3-4D89-B4A9-7B2730D5C6D1}" type="presParOf" srcId="{A5850782-1A09-463E-B3CD-21D936DCB3BD}" destId="{D6E34572-BC13-4525-A6C0-8C359C57B822}" srcOrd="1" destOrd="0" presId="urn:microsoft.com/office/officeart/2005/8/layout/orgChart1"/>
    <dgm:cxn modelId="{EE9F0ACE-9CAB-4882-B724-AF9DBF3C7B07}" type="presParOf" srcId="{A5850782-1A09-463E-B3CD-21D936DCB3BD}" destId="{6E3D8306-F91E-4537-8746-5B8C7F37B991}" srcOrd="2" destOrd="0" presId="urn:microsoft.com/office/officeart/2005/8/layout/orgChart1"/>
    <dgm:cxn modelId="{FFC201A5-3273-4D23-9281-9B2E83CA9029}" type="presParOf" srcId="{8B6AB969-5F21-4DD7-8D0F-55AB97C32E48}" destId="{328B6743-8557-4D7D-86BE-B02369F726F5}" srcOrd="2" destOrd="0" presId="urn:microsoft.com/office/officeart/2005/8/layout/orgChart1"/>
    <dgm:cxn modelId="{827F13FD-BC33-4D5E-ACBD-D0E36DFD1BD9}" type="presParOf" srcId="{2D1D1B41-9009-4291-8D0E-EE83941EB06E}" destId="{3CF829F6-CC31-48AA-8840-7B21B818845C}" srcOrd="2" destOrd="0" presId="urn:microsoft.com/office/officeart/2005/8/layout/orgChart1"/>
    <dgm:cxn modelId="{22472512-EC20-4548-B457-E092694E52C7}" type="presParOf" srcId="{2D1D1B41-9009-4291-8D0E-EE83941EB06E}" destId="{A6ED28D6-9A28-4F1D-AA26-9A6F9F618F1C}" srcOrd="3" destOrd="0" presId="urn:microsoft.com/office/officeart/2005/8/layout/orgChart1"/>
    <dgm:cxn modelId="{3DA4A488-B9E0-432E-81DE-2B996805020A}" type="presParOf" srcId="{A6ED28D6-9A28-4F1D-AA26-9A6F9F618F1C}" destId="{C998C078-5A7A-44D2-8C1F-8E6C96E9F858}" srcOrd="0" destOrd="0" presId="urn:microsoft.com/office/officeart/2005/8/layout/orgChart1"/>
    <dgm:cxn modelId="{C185DE09-3F41-45C6-8D62-5E6698C6A79A}" type="presParOf" srcId="{C998C078-5A7A-44D2-8C1F-8E6C96E9F858}" destId="{1DFA9E05-FD86-43BC-8A04-DD6F54383DAA}" srcOrd="0" destOrd="0" presId="urn:microsoft.com/office/officeart/2005/8/layout/orgChart1"/>
    <dgm:cxn modelId="{960F242A-A080-4C49-A1F2-D19C56E083A4}" type="presParOf" srcId="{C998C078-5A7A-44D2-8C1F-8E6C96E9F858}" destId="{EBB3BA02-BC3E-44AA-AB34-CADD306CC4E2}" srcOrd="1" destOrd="0" presId="urn:microsoft.com/office/officeart/2005/8/layout/orgChart1"/>
    <dgm:cxn modelId="{9298C24C-B3AB-43BB-BB74-F87D4819EC75}" type="presParOf" srcId="{A6ED28D6-9A28-4F1D-AA26-9A6F9F618F1C}" destId="{17973E9D-5C86-42D1-87F5-4E620E781701}" srcOrd="1" destOrd="0" presId="urn:microsoft.com/office/officeart/2005/8/layout/orgChart1"/>
    <dgm:cxn modelId="{F3D0EF46-755A-46E3-A35E-E0B60D2C5F74}" type="presParOf" srcId="{17973E9D-5C86-42D1-87F5-4E620E781701}" destId="{6573AB66-63C1-4D93-846F-E2F403CD2654}" srcOrd="0" destOrd="0" presId="urn:microsoft.com/office/officeart/2005/8/layout/orgChart1"/>
    <dgm:cxn modelId="{A5FF72D0-7DEE-44DE-9A7B-56FDAA1264A9}" type="presParOf" srcId="{17973E9D-5C86-42D1-87F5-4E620E781701}" destId="{8289E087-7609-4CF0-AAF2-512694A122B3}" srcOrd="1" destOrd="0" presId="urn:microsoft.com/office/officeart/2005/8/layout/orgChart1"/>
    <dgm:cxn modelId="{7B3C32B4-5545-4F72-BA59-652F9DC321F7}" type="presParOf" srcId="{8289E087-7609-4CF0-AAF2-512694A122B3}" destId="{AEFEF995-0D61-4EEA-89FC-2BDAB5AE264C}" srcOrd="0" destOrd="0" presId="urn:microsoft.com/office/officeart/2005/8/layout/orgChart1"/>
    <dgm:cxn modelId="{92983A0E-24E6-450E-890A-66168B3FC034}" type="presParOf" srcId="{AEFEF995-0D61-4EEA-89FC-2BDAB5AE264C}" destId="{F9D505E0-C8B0-4751-9FD0-7A1E54184547}" srcOrd="0" destOrd="0" presId="urn:microsoft.com/office/officeart/2005/8/layout/orgChart1"/>
    <dgm:cxn modelId="{309C62AD-9389-47BC-90F5-4DE4D2A2C9DD}" type="presParOf" srcId="{AEFEF995-0D61-4EEA-89FC-2BDAB5AE264C}" destId="{90C28574-E3DD-4729-8ACA-DB468D073123}" srcOrd="1" destOrd="0" presId="urn:microsoft.com/office/officeart/2005/8/layout/orgChart1"/>
    <dgm:cxn modelId="{84349314-9E37-4477-8CFF-EF1FA89E650F}" type="presParOf" srcId="{8289E087-7609-4CF0-AAF2-512694A122B3}" destId="{35B4AEE1-FFDB-474D-9003-D8A0C5E26F0F}" srcOrd="1" destOrd="0" presId="urn:microsoft.com/office/officeart/2005/8/layout/orgChart1"/>
    <dgm:cxn modelId="{DE7CE8B6-4FA6-4CA3-9450-C94D573E5934}" type="presParOf" srcId="{8289E087-7609-4CF0-AAF2-512694A122B3}" destId="{62D812EB-6F28-42C3-AD6D-7E0F4D9D063C}" srcOrd="2" destOrd="0" presId="urn:microsoft.com/office/officeart/2005/8/layout/orgChart1"/>
    <dgm:cxn modelId="{5BAFFE89-5B31-472D-AD67-3D366289EC36}" type="presParOf" srcId="{17973E9D-5C86-42D1-87F5-4E620E781701}" destId="{E6C1FEC7-065F-4EB9-935B-1473645AA262}" srcOrd="2" destOrd="0" presId="urn:microsoft.com/office/officeart/2005/8/layout/orgChart1"/>
    <dgm:cxn modelId="{2F8352B0-8203-440B-B564-D1C05F3CF3ED}" type="presParOf" srcId="{17973E9D-5C86-42D1-87F5-4E620E781701}" destId="{E80F1A93-8392-4F73-B699-4475FB6CB5AE}" srcOrd="3" destOrd="0" presId="urn:microsoft.com/office/officeart/2005/8/layout/orgChart1"/>
    <dgm:cxn modelId="{F73DB1F8-46D4-43D4-AFB9-F1D11EC10B39}" type="presParOf" srcId="{E80F1A93-8392-4F73-B699-4475FB6CB5AE}" destId="{D9AA14BC-B49A-4E66-88B7-86D016AA8DD7}" srcOrd="0" destOrd="0" presId="urn:microsoft.com/office/officeart/2005/8/layout/orgChart1"/>
    <dgm:cxn modelId="{6551378A-9A4D-4B28-A588-F65B7F6F7089}" type="presParOf" srcId="{D9AA14BC-B49A-4E66-88B7-86D016AA8DD7}" destId="{DAB41DD5-51F6-4894-9E02-B5B74ED32093}" srcOrd="0" destOrd="0" presId="urn:microsoft.com/office/officeart/2005/8/layout/orgChart1"/>
    <dgm:cxn modelId="{4C807FC4-6DC3-4330-B904-F61CB08A2AC2}" type="presParOf" srcId="{D9AA14BC-B49A-4E66-88B7-86D016AA8DD7}" destId="{4454814E-6090-4B03-AB0F-9F9B2FBD8840}" srcOrd="1" destOrd="0" presId="urn:microsoft.com/office/officeart/2005/8/layout/orgChart1"/>
    <dgm:cxn modelId="{43D453A6-B7DC-460C-BFE8-829315B9B80C}" type="presParOf" srcId="{E80F1A93-8392-4F73-B699-4475FB6CB5AE}" destId="{A9FD9477-2520-421F-9098-27283CD8DA75}" srcOrd="1" destOrd="0" presId="urn:microsoft.com/office/officeart/2005/8/layout/orgChart1"/>
    <dgm:cxn modelId="{A482D0E0-1460-4FEC-A32C-D10E4BAD6BDF}" type="presParOf" srcId="{E80F1A93-8392-4F73-B699-4475FB6CB5AE}" destId="{EDDB7626-3881-4A67-8165-C11CFF5C3237}" srcOrd="2" destOrd="0" presId="urn:microsoft.com/office/officeart/2005/8/layout/orgChart1"/>
    <dgm:cxn modelId="{A092385A-1D0A-48E9-8CD2-B79F341D3691}" type="presParOf" srcId="{A6ED28D6-9A28-4F1D-AA26-9A6F9F618F1C}" destId="{69DC22E1-162F-4835-93E6-56C9B032FCD6}" srcOrd="2" destOrd="0" presId="urn:microsoft.com/office/officeart/2005/8/layout/orgChart1"/>
    <dgm:cxn modelId="{6BCB6667-C588-44D6-8D27-34AE71E2210D}" type="presParOf" srcId="{2D1D1B41-9009-4291-8D0E-EE83941EB06E}" destId="{412771EC-85BD-423E-9624-98B585D3E663}" srcOrd="4" destOrd="0" presId="urn:microsoft.com/office/officeart/2005/8/layout/orgChart1"/>
    <dgm:cxn modelId="{B978668E-DC30-419E-AE6A-843A062DCF0A}" type="presParOf" srcId="{2D1D1B41-9009-4291-8D0E-EE83941EB06E}" destId="{715BB103-4CE1-457B-AF31-2DD08019A018}" srcOrd="5" destOrd="0" presId="urn:microsoft.com/office/officeart/2005/8/layout/orgChart1"/>
    <dgm:cxn modelId="{F59B5321-3490-486D-B2BC-BD4CE8A24BFD}" type="presParOf" srcId="{715BB103-4CE1-457B-AF31-2DD08019A018}" destId="{A4179183-EC54-434F-9856-080DF2F1DEE6}" srcOrd="0" destOrd="0" presId="urn:microsoft.com/office/officeart/2005/8/layout/orgChart1"/>
    <dgm:cxn modelId="{75E5D64D-EFC9-41AB-A96D-7EBC11329561}" type="presParOf" srcId="{A4179183-EC54-434F-9856-080DF2F1DEE6}" destId="{82BB45DE-3720-4319-A5A6-2E4DE59CE16D}" srcOrd="0" destOrd="0" presId="urn:microsoft.com/office/officeart/2005/8/layout/orgChart1"/>
    <dgm:cxn modelId="{BD130A51-81A1-44A9-BFA0-17DCFF15531D}" type="presParOf" srcId="{A4179183-EC54-434F-9856-080DF2F1DEE6}" destId="{BEFE4C1A-7693-4923-9EE6-A7CAA1057D6D}" srcOrd="1" destOrd="0" presId="urn:microsoft.com/office/officeart/2005/8/layout/orgChart1"/>
    <dgm:cxn modelId="{DFCA5863-52A0-40CB-B9F5-B4C26714C210}" type="presParOf" srcId="{715BB103-4CE1-457B-AF31-2DD08019A018}" destId="{8305C444-8B8D-4DD5-B2B1-13064D60F54B}" srcOrd="1" destOrd="0" presId="urn:microsoft.com/office/officeart/2005/8/layout/orgChart1"/>
    <dgm:cxn modelId="{584065BF-1648-4C9A-9346-51776AED1A3D}" type="presParOf" srcId="{715BB103-4CE1-457B-AF31-2DD08019A018}" destId="{408ABB1C-DEDB-46C3-8089-A5F697ED18A6}" srcOrd="2" destOrd="0" presId="urn:microsoft.com/office/officeart/2005/8/layout/orgChart1"/>
    <dgm:cxn modelId="{E1955A87-9857-4A2E-89D4-9D8861CC18AA}" type="presParOf" srcId="{E035A3E3-16D3-4538-8977-4FF8C4D9CC56}" destId="{B2E4E198-AD14-4901-9982-8C39FA5F0D0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F0BB3D-5FCF-40E7-B739-C16730B425C4}" type="doc">
      <dgm:prSet loTypeId="urn:microsoft.com/office/officeart/2005/8/layout/lProcess2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C62253D-EFB5-4EA7-AF16-E3D599D97BA9}">
      <dgm:prSet phldrT="[Text]" custT="1"/>
      <dgm:spPr/>
      <dgm:t>
        <a:bodyPr/>
        <a:lstStyle/>
        <a:p>
          <a:pPr>
            <a:spcAft>
              <a:spcPct val="35000"/>
            </a:spcAft>
          </a:pPr>
          <a:r>
            <a:rPr lang="en-US" sz="3200" b="1" dirty="0"/>
            <a:t>Team A</a:t>
          </a:r>
        </a:p>
        <a:p>
          <a:pPr>
            <a:spcAft>
              <a:spcPts val="0"/>
            </a:spcAft>
          </a:pPr>
          <a:r>
            <a:rPr lang="en-US" sz="2800" dirty="0"/>
            <a:t>Lindsay Weber,</a:t>
          </a:r>
        </a:p>
        <a:p>
          <a:pPr>
            <a:spcAft>
              <a:spcPts val="0"/>
            </a:spcAft>
          </a:pPr>
          <a:r>
            <a:rPr lang="en-US" sz="2800" dirty="0"/>
            <a:t>Carsyn Burney and Lainey Calder</a:t>
          </a:r>
        </a:p>
      </dgm:t>
    </dgm:pt>
    <dgm:pt modelId="{930501C3-4087-4429-AAD0-73AF7B0AD279}" type="parTrans" cxnId="{12E8758A-CCA1-456E-A6B7-13D587B9A7F2}">
      <dgm:prSet/>
      <dgm:spPr/>
      <dgm:t>
        <a:bodyPr/>
        <a:lstStyle/>
        <a:p>
          <a:endParaRPr lang="en-US"/>
        </a:p>
      </dgm:t>
    </dgm:pt>
    <dgm:pt modelId="{638FC74D-D4F2-47FA-8CFC-2FC939F81609}" type="sibTrans" cxnId="{12E8758A-CCA1-456E-A6B7-13D587B9A7F2}">
      <dgm:prSet/>
      <dgm:spPr/>
      <dgm:t>
        <a:bodyPr/>
        <a:lstStyle/>
        <a:p>
          <a:endParaRPr lang="en-US"/>
        </a:p>
      </dgm:t>
    </dgm:pt>
    <dgm:pt modelId="{57E48CB1-6005-4DAF-8E89-93D20B9A5846}">
      <dgm:prSet phldrT="[Text]" custT="1"/>
      <dgm:spPr/>
      <dgm:t>
        <a:bodyPr/>
        <a:lstStyle/>
        <a:p>
          <a:r>
            <a:rPr lang="en-US" sz="2000" dirty="0"/>
            <a:t>Genomics</a:t>
          </a:r>
          <a:endParaRPr lang="en-US" sz="2500" dirty="0"/>
        </a:p>
      </dgm:t>
    </dgm:pt>
    <dgm:pt modelId="{309D1949-A5E8-4113-A0B7-C9B28B63AFEC}" type="parTrans" cxnId="{B063D9DB-56E3-4AB7-B014-69D949E3E657}">
      <dgm:prSet/>
      <dgm:spPr/>
      <dgm:t>
        <a:bodyPr/>
        <a:lstStyle/>
        <a:p>
          <a:endParaRPr lang="en-US"/>
        </a:p>
      </dgm:t>
    </dgm:pt>
    <dgm:pt modelId="{639114E3-D856-408F-AA4A-A2E792F8E723}" type="sibTrans" cxnId="{B063D9DB-56E3-4AB7-B014-69D949E3E657}">
      <dgm:prSet/>
      <dgm:spPr/>
      <dgm:t>
        <a:bodyPr/>
        <a:lstStyle/>
        <a:p>
          <a:endParaRPr lang="en-US"/>
        </a:p>
      </dgm:t>
    </dgm:pt>
    <dgm:pt modelId="{4AECBD3E-AF08-471C-A18E-81D1E16EC50E}">
      <dgm:prSet phldrT="[Text]" custT="1"/>
      <dgm:spPr/>
      <dgm:t>
        <a:bodyPr/>
        <a:lstStyle/>
        <a:p>
          <a:r>
            <a:rPr lang="en-US" sz="2000" dirty="0"/>
            <a:t>Off-Campus Construction</a:t>
          </a:r>
        </a:p>
      </dgm:t>
    </dgm:pt>
    <dgm:pt modelId="{CC3F03BA-C01A-487E-8ACB-E76CF1B3F88F}" type="parTrans" cxnId="{00BAB9DF-9F8A-4669-B488-956F25153906}">
      <dgm:prSet/>
      <dgm:spPr/>
      <dgm:t>
        <a:bodyPr/>
        <a:lstStyle/>
        <a:p>
          <a:endParaRPr lang="en-US"/>
        </a:p>
      </dgm:t>
    </dgm:pt>
    <dgm:pt modelId="{55B0625A-F144-4A29-BFA7-9F40262567B3}" type="sibTrans" cxnId="{00BAB9DF-9F8A-4669-B488-956F25153906}">
      <dgm:prSet/>
      <dgm:spPr/>
      <dgm:t>
        <a:bodyPr/>
        <a:lstStyle/>
        <a:p>
          <a:endParaRPr lang="en-US"/>
        </a:p>
      </dgm:t>
    </dgm:pt>
    <dgm:pt modelId="{960BB0D9-2E9E-43C4-8222-9729BE31B3EB}">
      <dgm:prSet phldrT="[Text]" custT="1"/>
      <dgm:spPr/>
      <dgm:t>
        <a:bodyPr/>
        <a:lstStyle/>
        <a:p>
          <a:pPr>
            <a:spcAft>
              <a:spcPct val="35000"/>
            </a:spcAft>
          </a:pPr>
          <a:r>
            <a:rPr lang="en-US" sz="3200" b="1" dirty="0"/>
            <a:t>Team B</a:t>
          </a:r>
        </a:p>
        <a:p>
          <a:pPr>
            <a:spcAft>
              <a:spcPts val="0"/>
            </a:spcAft>
          </a:pPr>
          <a:r>
            <a:rPr lang="en-US" sz="2800" dirty="0"/>
            <a:t>Noel Mason,</a:t>
          </a:r>
        </a:p>
        <a:p>
          <a:pPr>
            <a:spcAft>
              <a:spcPts val="0"/>
            </a:spcAft>
          </a:pPr>
          <a:r>
            <a:rPr lang="en-US" sz="2800" dirty="0"/>
            <a:t>Jessica Campbell and Vacant Buyer I</a:t>
          </a:r>
        </a:p>
      </dgm:t>
    </dgm:pt>
    <dgm:pt modelId="{0A9B3321-D55A-4E7D-A035-A0667E8957BF}" type="parTrans" cxnId="{923EBD11-DF01-4B98-AD8E-234C45B6EB03}">
      <dgm:prSet/>
      <dgm:spPr/>
      <dgm:t>
        <a:bodyPr/>
        <a:lstStyle/>
        <a:p>
          <a:endParaRPr lang="en-US"/>
        </a:p>
      </dgm:t>
    </dgm:pt>
    <dgm:pt modelId="{2ABDC878-4DB1-4254-B50F-531DDD7FD1DA}" type="sibTrans" cxnId="{923EBD11-DF01-4B98-AD8E-234C45B6EB03}">
      <dgm:prSet/>
      <dgm:spPr/>
      <dgm:t>
        <a:bodyPr/>
        <a:lstStyle/>
        <a:p>
          <a:endParaRPr lang="en-US"/>
        </a:p>
      </dgm:t>
    </dgm:pt>
    <dgm:pt modelId="{7B6E5354-B713-435F-A870-158B02096195}">
      <dgm:prSet phldrT="[Text]" custT="1"/>
      <dgm:spPr/>
      <dgm:t>
        <a:bodyPr/>
        <a:lstStyle/>
        <a:p>
          <a:r>
            <a:rPr lang="en-US" sz="2000" dirty="0"/>
            <a:t>IRNR/TWRI</a:t>
          </a:r>
        </a:p>
      </dgm:t>
    </dgm:pt>
    <dgm:pt modelId="{657B1091-2482-46A7-B2E3-A0041960259A}" type="parTrans" cxnId="{FE6223D4-A003-452C-9A26-F5245D854919}">
      <dgm:prSet/>
      <dgm:spPr/>
      <dgm:t>
        <a:bodyPr/>
        <a:lstStyle/>
        <a:p>
          <a:endParaRPr lang="en-US"/>
        </a:p>
      </dgm:t>
    </dgm:pt>
    <dgm:pt modelId="{52741D1E-1C6B-4D88-A405-B709E652801E}" type="sibTrans" cxnId="{FE6223D4-A003-452C-9A26-F5245D854919}">
      <dgm:prSet/>
      <dgm:spPr/>
      <dgm:t>
        <a:bodyPr/>
        <a:lstStyle/>
        <a:p>
          <a:endParaRPr lang="en-US"/>
        </a:p>
      </dgm:t>
    </dgm:pt>
    <dgm:pt modelId="{3411E13F-74E8-4F40-BF43-F404F58643E5}">
      <dgm:prSet phldrT="[Text]" custT="1"/>
      <dgm:spPr/>
      <dgm:t>
        <a:bodyPr/>
        <a:lstStyle/>
        <a:p>
          <a:r>
            <a:rPr lang="en-US" sz="2000" dirty="0"/>
            <a:t>International Ag/Borlaug</a:t>
          </a:r>
        </a:p>
      </dgm:t>
    </dgm:pt>
    <dgm:pt modelId="{2D6AE377-37E9-40D1-8D67-2A351760DF5D}" type="parTrans" cxnId="{8D3C1165-DA3E-432E-9737-03C5D74DBDF2}">
      <dgm:prSet/>
      <dgm:spPr/>
      <dgm:t>
        <a:bodyPr/>
        <a:lstStyle/>
        <a:p>
          <a:endParaRPr lang="en-US"/>
        </a:p>
      </dgm:t>
    </dgm:pt>
    <dgm:pt modelId="{FDC926B2-D1C3-432D-8AF4-7F9A4AD9F02C}" type="sibTrans" cxnId="{8D3C1165-DA3E-432E-9737-03C5D74DBDF2}">
      <dgm:prSet/>
      <dgm:spPr/>
      <dgm:t>
        <a:bodyPr/>
        <a:lstStyle/>
        <a:p>
          <a:endParaRPr lang="en-US"/>
        </a:p>
      </dgm:t>
    </dgm:pt>
    <dgm:pt modelId="{0377102B-CB79-4245-8BAD-075D3E88D7A7}">
      <dgm:prSet custT="1"/>
      <dgm:spPr/>
      <dgm:t>
        <a:bodyPr/>
        <a:lstStyle/>
        <a:p>
          <a:r>
            <a:rPr lang="en-US" sz="2000" dirty="0"/>
            <a:t>Phones</a:t>
          </a:r>
        </a:p>
      </dgm:t>
    </dgm:pt>
    <dgm:pt modelId="{F102DD1C-2ACA-4338-8B98-3618868A61DD}" type="parTrans" cxnId="{6009147C-CCEB-4E88-9C70-7586176E6654}">
      <dgm:prSet/>
      <dgm:spPr/>
      <dgm:t>
        <a:bodyPr/>
        <a:lstStyle/>
        <a:p>
          <a:endParaRPr lang="en-US"/>
        </a:p>
      </dgm:t>
    </dgm:pt>
    <dgm:pt modelId="{FBC6DD51-5EB5-4CBC-8B20-7F48DE632104}" type="sibTrans" cxnId="{6009147C-CCEB-4E88-9C70-7586176E6654}">
      <dgm:prSet/>
      <dgm:spPr/>
      <dgm:t>
        <a:bodyPr/>
        <a:lstStyle/>
        <a:p>
          <a:endParaRPr lang="en-US"/>
        </a:p>
      </dgm:t>
    </dgm:pt>
    <dgm:pt modelId="{8F2FA2EC-39FB-45EE-80D9-FBC1464230CD}">
      <dgm:prSet custT="1"/>
      <dgm:spPr/>
      <dgm:t>
        <a:bodyPr/>
        <a:lstStyle/>
        <a:p>
          <a:r>
            <a:rPr lang="en-US" sz="2000" dirty="0"/>
            <a:t>Internet</a:t>
          </a:r>
        </a:p>
      </dgm:t>
    </dgm:pt>
    <dgm:pt modelId="{7043B653-598E-46DA-95E3-45CB448A8726}" type="parTrans" cxnId="{EA652409-E29F-44D1-A052-29516B010A3E}">
      <dgm:prSet/>
      <dgm:spPr/>
      <dgm:t>
        <a:bodyPr/>
        <a:lstStyle/>
        <a:p>
          <a:endParaRPr lang="en-US"/>
        </a:p>
      </dgm:t>
    </dgm:pt>
    <dgm:pt modelId="{A32198B4-ECB5-4B2C-9E13-F0ABD39B9534}" type="sibTrans" cxnId="{EA652409-E29F-44D1-A052-29516B010A3E}">
      <dgm:prSet/>
      <dgm:spPr/>
      <dgm:t>
        <a:bodyPr/>
        <a:lstStyle/>
        <a:p>
          <a:endParaRPr lang="en-US"/>
        </a:p>
      </dgm:t>
    </dgm:pt>
    <dgm:pt modelId="{DBD417DD-DA44-46A4-8780-53B76579B8FE}">
      <dgm:prSet custT="1"/>
      <dgm:spPr/>
      <dgm:t>
        <a:bodyPr/>
        <a:lstStyle/>
        <a:p>
          <a:r>
            <a:rPr lang="en-US" sz="2000" dirty="0"/>
            <a:t>AgriLife IT</a:t>
          </a:r>
        </a:p>
      </dgm:t>
    </dgm:pt>
    <dgm:pt modelId="{AF7F3CE8-EB47-4185-84BB-62A07930DDB3}" type="parTrans" cxnId="{B61A5C31-8BD2-4C98-89AB-46447F50993F}">
      <dgm:prSet/>
      <dgm:spPr/>
      <dgm:t>
        <a:bodyPr/>
        <a:lstStyle/>
        <a:p>
          <a:endParaRPr lang="en-US"/>
        </a:p>
      </dgm:t>
    </dgm:pt>
    <dgm:pt modelId="{4342C010-0DAE-45E0-AE50-6A12965AEA65}" type="sibTrans" cxnId="{B61A5C31-8BD2-4C98-89AB-46447F50993F}">
      <dgm:prSet/>
      <dgm:spPr/>
      <dgm:t>
        <a:bodyPr/>
        <a:lstStyle/>
        <a:p>
          <a:endParaRPr lang="en-US"/>
        </a:p>
      </dgm:t>
    </dgm:pt>
    <dgm:pt modelId="{F66DF036-A1D9-4BA9-987A-E4273702DE7D}">
      <dgm:prSet custT="1"/>
      <dgm:spPr/>
      <dgm:t>
        <a:bodyPr/>
        <a:lstStyle/>
        <a:p>
          <a:r>
            <a:rPr lang="en-US" sz="2000" dirty="0"/>
            <a:t>Scientific Equipment</a:t>
          </a:r>
        </a:p>
      </dgm:t>
    </dgm:pt>
    <dgm:pt modelId="{90B15FFB-2C93-4A9C-A95A-BDAAF737DFCF}" type="parTrans" cxnId="{E4BAAFCE-BF40-4817-BAB6-5E4350707A3E}">
      <dgm:prSet/>
      <dgm:spPr/>
      <dgm:t>
        <a:bodyPr/>
        <a:lstStyle/>
        <a:p>
          <a:endParaRPr lang="en-US"/>
        </a:p>
      </dgm:t>
    </dgm:pt>
    <dgm:pt modelId="{9C50891D-E3F1-441D-A138-E30DFE4E59D1}" type="sibTrans" cxnId="{E4BAAFCE-BF40-4817-BAB6-5E4350707A3E}">
      <dgm:prSet/>
      <dgm:spPr/>
      <dgm:t>
        <a:bodyPr/>
        <a:lstStyle/>
        <a:p>
          <a:endParaRPr lang="en-US"/>
        </a:p>
      </dgm:t>
    </dgm:pt>
    <dgm:pt modelId="{E7583DA8-FFBB-4548-B520-C47947C4D8BE}">
      <dgm:prSet custT="1"/>
      <dgm:spPr/>
      <dgm:t>
        <a:bodyPr/>
        <a:lstStyle/>
        <a:p>
          <a:r>
            <a:rPr lang="en-US" sz="2000" dirty="0"/>
            <a:t>IT Products &amp; Services</a:t>
          </a:r>
        </a:p>
      </dgm:t>
    </dgm:pt>
    <dgm:pt modelId="{0A5D4CE6-9439-400C-8187-C70646FE209D}" type="parTrans" cxnId="{13D7561F-B6AF-46BE-98B5-ADC3C234A7A5}">
      <dgm:prSet/>
      <dgm:spPr/>
      <dgm:t>
        <a:bodyPr/>
        <a:lstStyle/>
        <a:p>
          <a:endParaRPr lang="en-US"/>
        </a:p>
      </dgm:t>
    </dgm:pt>
    <dgm:pt modelId="{406C83F9-444E-48CC-93D2-7E3A7B6B9E63}" type="sibTrans" cxnId="{13D7561F-B6AF-46BE-98B5-ADC3C234A7A5}">
      <dgm:prSet/>
      <dgm:spPr/>
      <dgm:t>
        <a:bodyPr/>
        <a:lstStyle/>
        <a:p>
          <a:endParaRPr lang="en-US"/>
        </a:p>
      </dgm:t>
    </dgm:pt>
    <dgm:pt modelId="{2C9F836A-A86A-416D-8BC9-76272E250265}">
      <dgm:prSet custT="1"/>
      <dgm:spPr/>
      <dgm:t>
        <a:bodyPr/>
        <a:lstStyle/>
        <a:p>
          <a:r>
            <a:rPr lang="en-US" sz="2000" dirty="0"/>
            <a:t>Sequencing Services</a:t>
          </a:r>
        </a:p>
      </dgm:t>
    </dgm:pt>
    <dgm:pt modelId="{FE933866-F05A-49E1-87D9-B653A369FE61}" type="parTrans" cxnId="{D70E6584-24AC-4BCC-A01E-D7A34658661B}">
      <dgm:prSet/>
      <dgm:spPr/>
      <dgm:t>
        <a:bodyPr/>
        <a:lstStyle/>
        <a:p>
          <a:endParaRPr lang="en-US"/>
        </a:p>
      </dgm:t>
    </dgm:pt>
    <dgm:pt modelId="{B0B0AFEB-191A-44A6-8BA0-AF5BD483F715}" type="sibTrans" cxnId="{D70E6584-24AC-4BCC-A01E-D7A34658661B}">
      <dgm:prSet/>
      <dgm:spPr/>
      <dgm:t>
        <a:bodyPr/>
        <a:lstStyle/>
        <a:p>
          <a:endParaRPr lang="en-US"/>
        </a:p>
      </dgm:t>
    </dgm:pt>
    <dgm:pt modelId="{8D78043A-EC94-4DE1-921C-B8F62F18E29C}">
      <dgm:prSet custT="1"/>
      <dgm:spPr/>
      <dgm:t>
        <a:bodyPr/>
        <a:lstStyle/>
        <a:p>
          <a:r>
            <a:rPr lang="en-US" sz="2000" dirty="0"/>
            <a:t>Conference Expenses</a:t>
          </a:r>
        </a:p>
      </dgm:t>
    </dgm:pt>
    <dgm:pt modelId="{008B3163-8A7C-4029-BD1F-3912847B4BAF}" type="parTrans" cxnId="{CBD1BCAB-D56F-4279-9C06-1290F03F8673}">
      <dgm:prSet/>
      <dgm:spPr/>
      <dgm:t>
        <a:bodyPr/>
        <a:lstStyle/>
        <a:p>
          <a:endParaRPr lang="en-US"/>
        </a:p>
      </dgm:t>
    </dgm:pt>
    <dgm:pt modelId="{5680AFF4-0B47-41E3-A4C5-76CF2881DAE1}" type="sibTrans" cxnId="{CBD1BCAB-D56F-4279-9C06-1290F03F8673}">
      <dgm:prSet/>
      <dgm:spPr/>
      <dgm:t>
        <a:bodyPr/>
        <a:lstStyle/>
        <a:p>
          <a:endParaRPr lang="en-US"/>
        </a:p>
      </dgm:t>
    </dgm:pt>
    <dgm:pt modelId="{46EBDEE8-F1C1-4A9B-8275-B2AEEE0E01E1}">
      <dgm:prSet custT="1"/>
      <dgm:spPr/>
      <dgm:t>
        <a:bodyPr/>
        <a:lstStyle/>
        <a:p>
          <a:r>
            <a:rPr lang="en-US" sz="2000" dirty="0"/>
            <a:t>TVMDL</a:t>
          </a:r>
        </a:p>
      </dgm:t>
    </dgm:pt>
    <dgm:pt modelId="{9D07CCA0-F35E-4E3D-BCCC-B5749533A136}" type="parTrans" cxnId="{FF163B5C-84E6-4402-B68D-F8DE9DC16F7A}">
      <dgm:prSet/>
      <dgm:spPr/>
      <dgm:t>
        <a:bodyPr/>
        <a:lstStyle/>
        <a:p>
          <a:endParaRPr lang="en-US"/>
        </a:p>
      </dgm:t>
    </dgm:pt>
    <dgm:pt modelId="{B1C06293-6755-458C-BF4B-8D9496099057}" type="sibTrans" cxnId="{FF163B5C-84E6-4402-B68D-F8DE9DC16F7A}">
      <dgm:prSet/>
      <dgm:spPr/>
      <dgm:t>
        <a:bodyPr/>
        <a:lstStyle/>
        <a:p>
          <a:endParaRPr lang="en-US"/>
        </a:p>
      </dgm:t>
    </dgm:pt>
    <dgm:pt modelId="{F8F3C95C-7616-4F25-BD2D-10C898A6626F}">
      <dgm:prSet custT="1"/>
      <dgm:spPr/>
      <dgm:t>
        <a:bodyPr/>
        <a:lstStyle/>
        <a:p>
          <a:r>
            <a:rPr lang="en-US" sz="2000" dirty="0"/>
            <a:t>Leases</a:t>
          </a:r>
          <a:endParaRPr lang="en-US" sz="1800" dirty="0"/>
        </a:p>
      </dgm:t>
    </dgm:pt>
    <dgm:pt modelId="{971E3497-5EA7-41F1-9158-4F10ED382BFF}" type="parTrans" cxnId="{A8BFE7C2-F7CF-4936-B1E8-BCBED38B36D1}">
      <dgm:prSet/>
      <dgm:spPr/>
      <dgm:t>
        <a:bodyPr/>
        <a:lstStyle/>
        <a:p>
          <a:endParaRPr lang="en-US"/>
        </a:p>
      </dgm:t>
    </dgm:pt>
    <dgm:pt modelId="{AA93F72C-6945-4F97-AEC9-9731358532EF}" type="sibTrans" cxnId="{A8BFE7C2-F7CF-4936-B1E8-BCBED38B36D1}">
      <dgm:prSet/>
      <dgm:spPr/>
      <dgm:t>
        <a:bodyPr/>
        <a:lstStyle/>
        <a:p>
          <a:endParaRPr lang="en-US"/>
        </a:p>
      </dgm:t>
    </dgm:pt>
    <dgm:pt modelId="{A24C54FE-BA2A-4077-B148-2FD4E981CC2F}">
      <dgm:prSet custT="1"/>
      <dgm:spPr/>
      <dgm:t>
        <a:bodyPr/>
        <a:lstStyle/>
        <a:p>
          <a:r>
            <a:rPr lang="en-US" sz="2000" dirty="0"/>
            <a:t>Sponsored Services/ICs</a:t>
          </a:r>
        </a:p>
      </dgm:t>
    </dgm:pt>
    <dgm:pt modelId="{721F4714-AAF6-46D5-AA65-3EC4ABE3D247}" type="parTrans" cxnId="{9EE46255-2DCE-415D-A8C3-D159B24A228F}">
      <dgm:prSet/>
      <dgm:spPr/>
      <dgm:t>
        <a:bodyPr/>
        <a:lstStyle/>
        <a:p>
          <a:endParaRPr lang="en-US"/>
        </a:p>
      </dgm:t>
    </dgm:pt>
    <dgm:pt modelId="{E65945AF-04DF-417B-8A6E-DD464C54984D}" type="sibTrans" cxnId="{9EE46255-2DCE-415D-A8C3-D159B24A228F}">
      <dgm:prSet/>
      <dgm:spPr/>
      <dgm:t>
        <a:bodyPr/>
        <a:lstStyle/>
        <a:p>
          <a:endParaRPr lang="en-US"/>
        </a:p>
      </dgm:t>
    </dgm:pt>
    <dgm:pt modelId="{A21DA87D-A421-49AD-9609-9217CABA2D78}">
      <dgm:prSet custT="1"/>
      <dgm:spPr/>
      <dgm:t>
        <a:bodyPr/>
        <a:lstStyle/>
        <a:p>
          <a:r>
            <a:rPr lang="en-US" sz="2000" dirty="0"/>
            <a:t>Ag Equipment &amp; Services</a:t>
          </a:r>
        </a:p>
      </dgm:t>
    </dgm:pt>
    <dgm:pt modelId="{B6D9AB87-D6E3-4701-AB68-042B9915E67C}" type="parTrans" cxnId="{72733AB5-BBA0-436A-8F24-8503BFA47191}">
      <dgm:prSet/>
      <dgm:spPr/>
      <dgm:t>
        <a:bodyPr/>
        <a:lstStyle/>
        <a:p>
          <a:endParaRPr lang="en-US"/>
        </a:p>
      </dgm:t>
    </dgm:pt>
    <dgm:pt modelId="{515279BC-3858-440F-86A9-298905E6B2C1}" type="sibTrans" cxnId="{72733AB5-BBA0-436A-8F24-8503BFA47191}">
      <dgm:prSet/>
      <dgm:spPr/>
      <dgm:t>
        <a:bodyPr/>
        <a:lstStyle/>
        <a:p>
          <a:endParaRPr lang="en-US"/>
        </a:p>
      </dgm:t>
    </dgm:pt>
    <dgm:pt modelId="{0B028E76-E566-4DDA-9541-7A18CB949186}">
      <dgm:prSet custT="1"/>
      <dgm:spPr/>
      <dgm:t>
        <a:bodyPr/>
        <a:lstStyle/>
        <a:p>
          <a:r>
            <a:rPr lang="en-US" sz="2000" dirty="0"/>
            <a:t>Livestock, Feed, &amp; Fertilizer</a:t>
          </a:r>
        </a:p>
      </dgm:t>
    </dgm:pt>
    <dgm:pt modelId="{E70F6610-EC5D-4D98-8884-F250F9D6C8C4}" type="parTrans" cxnId="{BEC0655E-F50B-47E9-A804-ECB3498C1B3D}">
      <dgm:prSet/>
      <dgm:spPr/>
      <dgm:t>
        <a:bodyPr/>
        <a:lstStyle/>
        <a:p>
          <a:endParaRPr lang="en-US"/>
        </a:p>
      </dgm:t>
    </dgm:pt>
    <dgm:pt modelId="{A5BCEC7E-8055-4CF5-9CD1-58B3D393EB0F}" type="sibTrans" cxnId="{BEC0655E-F50B-47E9-A804-ECB3498C1B3D}">
      <dgm:prSet/>
      <dgm:spPr/>
      <dgm:t>
        <a:bodyPr/>
        <a:lstStyle/>
        <a:p>
          <a:endParaRPr lang="en-US"/>
        </a:p>
      </dgm:t>
    </dgm:pt>
    <dgm:pt modelId="{1CD36991-0C3C-4404-BD7C-9992681F0E3A}">
      <dgm:prSet custT="1"/>
      <dgm:spPr/>
      <dgm:t>
        <a:bodyPr/>
        <a:lstStyle/>
        <a:p>
          <a:r>
            <a:rPr lang="en-US" sz="2000" dirty="0"/>
            <a:t>Copiers</a:t>
          </a:r>
          <a:endParaRPr lang="en-US" sz="1800" dirty="0"/>
        </a:p>
      </dgm:t>
    </dgm:pt>
    <dgm:pt modelId="{A4B7E66C-6943-4625-BF2F-5EE640B5117D}" type="parTrans" cxnId="{135E852C-887B-401C-861E-4AF79C8CEDED}">
      <dgm:prSet/>
      <dgm:spPr/>
      <dgm:t>
        <a:bodyPr/>
        <a:lstStyle/>
        <a:p>
          <a:endParaRPr lang="en-US"/>
        </a:p>
      </dgm:t>
    </dgm:pt>
    <dgm:pt modelId="{3000C68E-4C3A-4F9B-9DC2-03B7097F2A6C}" type="sibTrans" cxnId="{135E852C-887B-401C-861E-4AF79C8CEDED}">
      <dgm:prSet/>
      <dgm:spPr/>
      <dgm:t>
        <a:bodyPr/>
        <a:lstStyle/>
        <a:p>
          <a:endParaRPr lang="en-US"/>
        </a:p>
      </dgm:t>
    </dgm:pt>
    <dgm:pt modelId="{57515DDB-67C1-417F-9935-C34004C0AC54}">
      <dgm:prSet custT="1"/>
      <dgm:spPr/>
      <dgm:t>
        <a:bodyPr/>
        <a:lstStyle/>
        <a:p>
          <a:r>
            <a:rPr lang="en-US" sz="2000" dirty="0"/>
            <a:t>Vehicles</a:t>
          </a:r>
          <a:endParaRPr lang="en-US" sz="1800" dirty="0"/>
        </a:p>
      </dgm:t>
    </dgm:pt>
    <dgm:pt modelId="{5C82C96A-65E4-4B30-B6B6-EA9C27248EDB}" type="parTrans" cxnId="{1C50F23A-0F7F-4B73-B5D1-A14B6FF9118A}">
      <dgm:prSet/>
      <dgm:spPr/>
      <dgm:t>
        <a:bodyPr/>
        <a:lstStyle/>
        <a:p>
          <a:endParaRPr lang="en-US"/>
        </a:p>
      </dgm:t>
    </dgm:pt>
    <dgm:pt modelId="{9933D7BE-B639-41CF-9319-44D6155F99CB}" type="sibTrans" cxnId="{1C50F23A-0F7F-4B73-B5D1-A14B6FF9118A}">
      <dgm:prSet/>
      <dgm:spPr/>
      <dgm:t>
        <a:bodyPr/>
        <a:lstStyle/>
        <a:p>
          <a:endParaRPr lang="en-US"/>
        </a:p>
      </dgm:t>
    </dgm:pt>
    <dgm:pt modelId="{17C41F95-EB8E-422F-9F9D-69945DB717DF}">
      <dgm:prSet custT="1"/>
      <dgm:spPr/>
      <dgm:t>
        <a:bodyPr/>
        <a:lstStyle/>
        <a:p>
          <a:r>
            <a:rPr lang="en-US" sz="2000" dirty="0"/>
            <a:t>Bulk Fuel</a:t>
          </a:r>
        </a:p>
      </dgm:t>
    </dgm:pt>
    <dgm:pt modelId="{A9A8E051-8B40-48D1-9E9C-75836922F062}" type="parTrans" cxnId="{FBF26D51-00A1-45B8-84FA-273A7863ADB5}">
      <dgm:prSet/>
      <dgm:spPr/>
      <dgm:t>
        <a:bodyPr/>
        <a:lstStyle/>
        <a:p>
          <a:endParaRPr lang="en-US"/>
        </a:p>
      </dgm:t>
    </dgm:pt>
    <dgm:pt modelId="{3601494A-C5E2-49CA-94AC-5E7C3BDF4F7A}" type="sibTrans" cxnId="{FBF26D51-00A1-45B8-84FA-273A7863ADB5}">
      <dgm:prSet/>
      <dgm:spPr/>
      <dgm:t>
        <a:bodyPr/>
        <a:lstStyle/>
        <a:p>
          <a:endParaRPr lang="en-US"/>
        </a:p>
      </dgm:t>
    </dgm:pt>
    <dgm:pt modelId="{0FF931C5-D168-4887-AB41-803A2EDE0FB2}">
      <dgm:prSet custT="1"/>
      <dgm:spPr/>
      <dgm:t>
        <a:bodyPr/>
        <a:lstStyle/>
        <a:p>
          <a:r>
            <a:rPr lang="en-US" sz="2000" dirty="0"/>
            <a:t>Printing &amp; Promotional Items</a:t>
          </a:r>
        </a:p>
      </dgm:t>
    </dgm:pt>
    <dgm:pt modelId="{06F2F0F7-1FBD-4259-8517-648D49A79E9D}" type="parTrans" cxnId="{3B6F299B-E382-4FBF-BA64-D12B5EC583FB}">
      <dgm:prSet/>
      <dgm:spPr/>
      <dgm:t>
        <a:bodyPr/>
        <a:lstStyle/>
        <a:p>
          <a:endParaRPr lang="en-US"/>
        </a:p>
      </dgm:t>
    </dgm:pt>
    <dgm:pt modelId="{5B10C35A-DDD8-445B-BF88-8061A01BF2EE}" type="sibTrans" cxnId="{3B6F299B-E382-4FBF-BA64-D12B5EC583FB}">
      <dgm:prSet/>
      <dgm:spPr/>
      <dgm:t>
        <a:bodyPr/>
        <a:lstStyle/>
        <a:p>
          <a:endParaRPr lang="en-US"/>
        </a:p>
      </dgm:t>
    </dgm:pt>
    <dgm:pt modelId="{F9BC9DBA-1254-4FE7-BDF1-C37A22183D2F}">
      <dgm:prSet custT="1"/>
      <dgm:spPr/>
      <dgm:t>
        <a:bodyPr/>
        <a:lstStyle/>
        <a:p>
          <a:r>
            <a:rPr lang="en-US" sz="2000" dirty="0"/>
            <a:t>Service/Maintenance Agreements</a:t>
          </a:r>
        </a:p>
      </dgm:t>
    </dgm:pt>
    <dgm:pt modelId="{62BA9CEF-22F8-4C09-A3F9-FFD3BBB2F9B3}" type="parTrans" cxnId="{4514EA3E-62E5-49EB-91F7-3AB879EFCFFC}">
      <dgm:prSet/>
      <dgm:spPr/>
      <dgm:t>
        <a:bodyPr/>
        <a:lstStyle/>
        <a:p>
          <a:endParaRPr lang="en-US"/>
        </a:p>
      </dgm:t>
    </dgm:pt>
    <dgm:pt modelId="{F20D01BC-A9B6-423E-B8C6-CC6D28ED4D24}" type="sibTrans" cxnId="{4514EA3E-62E5-49EB-91F7-3AB879EFCFFC}">
      <dgm:prSet/>
      <dgm:spPr/>
      <dgm:t>
        <a:bodyPr/>
        <a:lstStyle/>
        <a:p>
          <a:endParaRPr lang="en-US"/>
        </a:p>
      </dgm:t>
    </dgm:pt>
    <dgm:pt modelId="{DCB2ECFD-56E3-4013-93E0-929822B0E0E6}" type="pres">
      <dgm:prSet presAssocID="{6EF0BB3D-5FCF-40E7-B739-C16730B425C4}" presName="theList" presStyleCnt="0">
        <dgm:presLayoutVars>
          <dgm:dir/>
          <dgm:animLvl val="lvl"/>
          <dgm:resizeHandles val="exact"/>
        </dgm:presLayoutVars>
      </dgm:prSet>
      <dgm:spPr/>
    </dgm:pt>
    <dgm:pt modelId="{57837DB4-805F-4684-B4A3-5D4724EB7AB2}" type="pres">
      <dgm:prSet presAssocID="{2C62253D-EFB5-4EA7-AF16-E3D599D97BA9}" presName="compNode" presStyleCnt="0"/>
      <dgm:spPr/>
    </dgm:pt>
    <dgm:pt modelId="{76B7BA0A-2775-43FB-A84D-0E6385564987}" type="pres">
      <dgm:prSet presAssocID="{2C62253D-EFB5-4EA7-AF16-E3D599D97BA9}" presName="aNode" presStyleLbl="bgShp" presStyleIdx="0" presStyleCnt="2" custAng="0" custLinFactNeighborX="-653" custLinFactNeighborY="-940"/>
      <dgm:spPr/>
    </dgm:pt>
    <dgm:pt modelId="{1A6AC535-4743-407C-A68C-77923F787474}" type="pres">
      <dgm:prSet presAssocID="{2C62253D-EFB5-4EA7-AF16-E3D599D97BA9}" presName="textNode" presStyleLbl="bgShp" presStyleIdx="0" presStyleCnt="2"/>
      <dgm:spPr/>
    </dgm:pt>
    <dgm:pt modelId="{F517ACD7-B913-48F3-A20B-EB3DDFB3A9CA}" type="pres">
      <dgm:prSet presAssocID="{2C62253D-EFB5-4EA7-AF16-E3D599D97BA9}" presName="compChildNode" presStyleCnt="0"/>
      <dgm:spPr/>
    </dgm:pt>
    <dgm:pt modelId="{D4721594-3015-408B-B832-8432709F2835}" type="pres">
      <dgm:prSet presAssocID="{2C62253D-EFB5-4EA7-AF16-E3D599D97BA9}" presName="theInnerList" presStyleCnt="0"/>
      <dgm:spPr/>
    </dgm:pt>
    <dgm:pt modelId="{3890366C-2260-496A-9BF0-3365FF230219}" type="pres">
      <dgm:prSet presAssocID="{57E48CB1-6005-4DAF-8E89-93D20B9A5846}" presName="childNode" presStyleLbl="node1" presStyleIdx="0" presStyleCnt="21">
        <dgm:presLayoutVars>
          <dgm:bulletEnabled val="1"/>
        </dgm:presLayoutVars>
      </dgm:prSet>
      <dgm:spPr/>
    </dgm:pt>
    <dgm:pt modelId="{EA8A3174-ACA9-4A34-9CFE-B2FCF6E9E3AF}" type="pres">
      <dgm:prSet presAssocID="{57E48CB1-6005-4DAF-8E89-93D20B9A5846}" presName="aSpace2" presStyleCnt="0"/>
      <dgm:spPr/>
    </dgm:pt>
    <dgm:pt modelId="{7D87F1CC-C19E-471D-B2FD-A65E5DABA831}" type="pres">
      <dgm:prSet presAssocID="{DBD417DD-DA44-46A4-8780-53B76579B8FE}" presName="childNode" presStyleLbl="node1" presStyleIdx="1" presStyleCnt="21">
        <dgm:presLayoutVars>
          <dgm:bulletEnabled val="1"/>
        </dgm:presLayoutVars>
      </dgm:prSet>
      <dgm:spPr/>
    </dgm:pt>
    <dgm:pt modelId="{822162D0-E4B0-4223-8AAD-576F35A4DFDB}" type="pres">
      <dgm:prSet presAssocID="{DBD417DD-DA44-46A4-8780-53B76579B8FE}" presName="aSpace2" presStyleCnt="0"/>
      <dgm:spPr/>
    </dgm:pt>
    <dgm:pt modelId="{50BEE303-766B-4589-9694-7744C2012039}" type="pres">
      <dgm:prSet presAssocID="{8F2FA2EC-39FB-45EE-80D9-FBC1464230CD}" presName="childNode" presStyleLbl="node1" presStyleIdx="2" presStyleCnt="21">
        <dgm:presLayoutVars>
          <dgm:bulletEnabled val="1"/>
        </dgm:presLayoutVars>
      </dgm:prSet>
      <dgm:spPr/>
    </dgm:pt>
    <dgm:pt modelId="{EC89F925-80DD-439A-A1C0-3A853DEF113C}" type="pres">
      <dgm:prSet presAssocID="{8F2FA2EC-39FB-45EE-80D9-FBC1464230CD}" presName="aSpace2" presStyleCnt="0"/>
      <dgm:spPr/>
    </dgm:pt>
    <dgm:pt modelId="{EFEF774C-3165-42AE-A5E9-4B88DF38D498}" type="pres">
      <dgm:prSet presAssocID="{0377102B-CB79-4245-8BAD-075D3E88D7A7}" presName="childNode" presStyleLbl="node1" presStyleIdx="3" presStyleCnt="21">
        <dgm:presLayoutVars>
          <dgm:bulletEnabled val="1"/>
        </dgm:presLayoutVars>
      </dgm:prSet>
      <dgm:spPr/>
    </dgm:pt>
    <dgm:pt modelId="{EECA6586-339C-459B-93EC-02902FFCCBAC}" type="pres">
      <dgm:prSet presAssocID="{0377102B-CB79-4245-8BAD-075D3E88D7A7}" presName="aSpace2" presStyleCnt="0"/>
      <dgm:spPr/>
    </dgm:pt>
    <dgm:pt modelId="{60862C91-363E-423E-99C4-71B268B85759}" type="pres">
      <dgm:prSet presAssocID="{4AECBD3E-AF08-471C-A18E-81D1E16EC50E}" presName="childNode" presStyleLbl="node1" presStyleIdx="4" presStyleCnt="21">
        <dgm:presLayoutVars>
          <dgm:bulletEnabled val="1"/>
        </dgm:presLayoutVars>
      </dgm:prSet>
      <dgm:spPr/>
    </dgm:pt>
    <dgm:pt modelId="{3B3D253B-13D7-4C45-9F13-B26BF92E40F6}" type="pres">
      <dgm:prSet presAssocID="{4AECBD3E-AF08-471C-A18E-81D1E16EC50E}" presName="aSpace2" presStyleCnt="0"/>
      <dgm:spPr/>
    </dgm:pt>
    <dgm:pt modelId="{D9F12244-A29E-4992-B6AA-E787D527DFC7}" type="pres">
      <dgm:prSet presAssocID="{F66DF036-A1D9-4BA9-987A-E4273702DE7D}" presName="childNode" presStyleLbl="node1" presStyleIdx="5" presStyleCnt="21">
        <dgm:presLayoutVars>
          <dgm:bulletEnabled val="1"/>
        </dgm:presLayoutVars>
      </dgm:prSet>
      <dgm:spPr/>
    </dgm:pt>
    <dgm:pt modelId="{43666CCA-5BB0-4FDE-A2F7-F4EEEBF167CB}" type="pres">
      <dgm:prSet presAssocID="{F66DF036-A1D9-4BA9-987A-E4273702DE7D}" presName="aSpace2" presStyleCnt="0"/>
      <dgm:spPr/>
    </dgm:pt>
    <dgm:pt modelId="{26E53538-B834-424E-BC0E-7BDF2BDF546C}" type="pres">
      <dgm:prSet presAssocID="{E7583DA8-FFBB-4548-B520-C47947C4D8BE}" presName="childNode" presStyleLbl="node1" presStyleIdx="6" presStyleCnt="21">
        <dgm:presLayoutVars>
          <dgm:bulletEnabled val="1"/>
        </dgm:presLayoutVars>
      </dgm:prSet>
      <dgm:spPr/>
    </dgm:pt>
    <dgm:pt modelId="{FCE62BC4-BFFC-4BC5-B7AF-46BC756A4F07}" type="pres">
      <dgm:prSet presAssocID="{E7583DA8-FFBB-4548-B520-C47947C4D8BE}" presName="aSpace2" presStyleCnt="0"/>
      <dgm:spPr/>
    </dgm:pt>
    <dgm:pt modelId="{7A2970EC-C958-4984-BC79-2CD3D396FA17}" type="pres">
      <dgm:prSet presAssocID="{2C9F836A-A86A-416D-8BC9-76272E250265}" presName="childNode" presStyleLbl="node1" presStyleIdx="7" presStyleCnt="21">
        <dgm:presLayoutVars>
          <dgm:bulletEnabled val="1"/>
        </dgm:presLayoutVars>
      </dgm:prSet>
      <dgm:spPr/>
    </dgm:pt>
    <dgm:pt modelId="{AD8272E4-DAEA-4D2C-BA5E-249A0C258E3A}" type="pres">
      <dgm:prSet presAssocID="{2C9F836A-A86A-416D-8BC9-76272E250265}" presName="aSpace2" presStyleCnt="0"/>
      <dgm:spPr/>
    </dgm:pt>
    <dgm:pt modelId="{83400AA8-34D3-4817-81E3-B0F6B8948EBE}" type="pres">
      <dgm:prSet presAssocID="{8D78043A-EC94-4DE1-921C-B8F62F18E29C}" presName="childNode" presStyleLbl="node1" presStyleIdx="8" presStyleCnt="21">
        <dgm:presLayoutVars>
          <dgm:bulletEnabled val="1"/>
        </dgm:presLayoutVars>
      </dgm:prSet>
      <dgm:spPr/>
    </dgm:pt>
    <dgm:pt modelId="{A2CB654B-F0A3-44B7-A3A2-73DB69ABA24F}" type="pres">
      <dgm:prSet presAssocID="{2C62253D-EFB5-4EA7-AF16-E3D599D97BA9}" presName="aSpace" presStyleCnt="0"/>
      <dgm:spPr/>
    </dgm:pt>
    <dgm:pt modelId="{1F45F7C3-AEC7-4755-91DD-1B71316B84E1}" type="pres">
      <dgm:prSet presAssocID="{960BB0D9-2E9E-43C4-8222-9729BE31B3EB}" presName="compNode" presStyleCnt="0"/>
      <dgm:spPr/>
    </dgm:pt>
    <dgm:pt modelId="{CE5813DB-94E2-4AB6-B2FC-F768DBE52928}" type="pres">
      <dgm:prSet presAssocID="{960BB0D9-2E9E-43C4-8222-9729BE31B3EB}" presName="aNode" presStyleLbl="bgShp" presStyleIdx="1" presStyleCnt="2" custLinFactNeighborX="553" custLinFactNeighborY="1741"/>
      <dgm:spPr/>
    </dgm:pt>
    <dgm:pt modelId="{82E4BB6F-5B27-4FF4-95D2-700A370BE265}" type="pres">
      <dgm:prSet presAssocID="{960BB0D9-2E9E-43C4-8222-9729BE31B3EB}" presName="textNode" presStyleLbl="bgShp" presStyleIdx="1" presStyleCnt="2"/>
      <dgm:spPr/>
    </dgm:pt>
    <dgm:pt modelId="{EAB7DA15-A0A4-44BD-ACE5-419018D19CC3}" type="pres">
      <dgm:prSet presAssocID="{960BB0D9-2E9E-43C4-8222-9729BE31B3EB}" presName="compChildNode" presStyleCnt="0"/>
      <dgm:spPr/>
    </dgm:pt>
    <dgm:pt modelId="{3AB568D5-A96F-4256-9B01-CF202706F845}" type="pres">
      <dgm:prSet presAssocID="{960BB0D9-2E9E-43C4-8222-9729BE31B3EB}" presName="theInnerList" presStyleCnt="0"/>
      <dgm:spPr/>
    </dgm:pt>
    <dgm:pt modelId="{833937FE-3D9B-4C18-A728-1383BF3B3322}" type="pres">
      <dgm:prSet presAssocID="{7B6E5354-B713-435F-A870-158B02096195}" presName="childNode" presStyleLbl="node1" presStyleIdx="9" presStyleCnt="21">
        <dgm:presLayoutVars>
          <dgm:bulletEnabled val="1"/>
        </dgm:presLayoutVars>
      </dgm:prSet>
      <dgm:spPr/>
    </dgm:pt>
    <dgm:pt modelId="{289FC5AC-43FA-4549-A285-FE3AF8D394BD}" type="pres">
      <dgm:prSet presAssocID="{7B6E5354-B713-435F-A870-158B02096195}" presName="aSpace2" presStyleCnt="0"/>
      <dgm:spPr/>
    </dgm:pt>
    <dgm:pt modelId="{D74EBD28-C3F6-43BF-9678-B08070D6C8ED}" type="pres">
      <dgm:prSet presAssocID="{3411E13F-74E8-4F40-BF43-F404F58643E5}" presName="childNode" presStyleLbl="node1" presStyleIdx="10" presStyleCnt="21">
        <dgm:presLayoutVars>
          <dgm:bulletEnabled val="1"/>
        </dgm:presLayoutVars>
      </dgm:prSet>
      <dgm:spPr/>
    </dgm:pt>
    <dgm:pt modelId="{1D4EA27A-9B20-4D50-BA6F-255FD47E0C7A}" type="pres">
      <dgm:prSet presAssocID="{3411E13F-74E8-4F40-BF43-F404F58643E5}" presName="aSpace2" presStyleCnt="0"/>
      <dgm:spPr/>
    </dgm:pt>
    <dgm:pt modelId="{3C76E512-A730-4B47-AD57-6F4DDFF91F76}" type="pres">
      <dgm:prSet presAssocID="{46EBDEE8-F1C1-4A9B-8275-B2AEEE0E01E1}" presName="childNode" presStyleLbl="node1" presStyleIdx="11" presStyleCnt="21">
        <dgm:presLayoutVars>
          <dgm:bulletEnabled val="1"/>
        </dgm:presLayoutVars>
      </dgm:prSet>
      <dgm:spPr/>
    </dgm:pt>
    <dgm:pt modelId="{691FD620-43AF-4F7A-AD9A-EACE328AA696}" type="pres">
      <dgm:prSet presAssocID="{46EBDEE8-F1C1-4A9B-8275-B2AEEE0E01E1}" presName="aSpace2" presStyleCnt="0"/>
      <dgm:spPr/>
    </dgm:pt>
    <dgm:pt modelId="{BDC4BCAC-78C1-41AD-BB2E-67C700CD47AA}" type="pres">
      <dgm:prSet presAssocID="{F8F3C95C-7616-4F25-BD2D-10C898A6626F}" presName="childNode" presStyleLbl="node1" presStyleIdx="12" presStyleCnt="21">
        <dgm:presLayoutVars>
          <dgm:bulletEnabled val="1"/>
        </dgm:presLayoutVars>
      </dgm:prSet>
      <dgm:spPr/>
    </dgm:pt>
    <dgm:pt modelId="{7DCDDD1A-9B10-4C72-BDC8-BB4D5BD937E9}" type="pres">
      <dgm:prSet presAssocID="{F8F3C95C-7616-4F25-BD2D-10C898A6626F}" presName="aSpace2" presStyleCnt="0"/>
      <dgm:spPr/>
    </dgm:pt>
    <dgm:pt modelId="{78E6D02F-64B3-4417-A53B-A21998D2A700}" type="pres">
      <dgm:prSet presAssocID="{A24C54FE-BA2A-4077-B148-2FD4E981CC2F}" presName="childNode" presStyleLbl="node1" presStyleIdx="13" presStyleCnt="21">
        <dgm:presLayoutVars>
          <dgm:bulletEnabled val="1"/>
        </dgm:presLayoutVars>
      </dgm:prSet>
      <dgm:spPr/>
    </dgm:pt>
    <dgm:pt modelId="{31542993-44BD-45E9-B1A0-871FFE254659}" type="pres">
      <dgm:prSet presAssocID="{A24C54FE-BA2A-4077-B148-2FD4E981CC2F}" presName="aSpace2" presStyleCnt="0"/>
      <dgm:spPr/>
    </dgm:pt>
    <dgm:pt modelId="{74158294-C0A0-452B-9F0E-E1D5E0AC22DF}" type="pres">
      <dgm:prSet presAssocID="{A21DA87D-A421-49AD-9609-9217CABA2D78}" presName="childNode" presStyleLbl="node1" presStyleIdx="14" presStyleCnt="21">
        <dgm:presLayoutVars>
          <dgm:bulletEnabled val="1"/>
        </dgm:presLayoutVars>
      </dgm:prSet>
      <dgm:spPr/>
    </dgm:pt>
    <dgm:pt modelId="{2F147BC0-045F-4B08-8ABD-9D3443398DAA}" type="pres">
      <dgm:prSet presAssocID="{A21DA87D-A421-49AD-9609-9217CABA2D78}" presName="aSpace2" presStyleCnt="0"/>
      <dgm:spPr/>
    </dgm:pt>
    <dgm:pt modelId="{589830A3-4096-4524-9591-2FDFC76EA5AE}" type="pres">
      <dgm:prSet presAssocID="{0B028E76-E566-4DDA-9541-7A18CB949186}" presName="childNode" presStyleLbl="node1" presStyleIdx="15" presStyleCnt="21">
        <dgm:presLayoutVars>
          <dgm:bulletEnabled val="1"/>
        </dgm:presLayoutVars>
      </dgm:prSet>
      <dgm:spPr/>
    </dgm:pt>
    <dgm:pt modelId="{9C0788F2-9D4F-4F4D-A880-9E2B62E6F2C2}" type="pres">
      <dgm:prSet presAssocID="{0B028E76-E566-4DDA-9541-7A18CB949186}" presName="aSpace2" presStyleCnt="0"/>
      <dgm:spPr/>
    </dgm:pt>
    <dgm:pt modelId="{A0A3330F-6C09-43F5-BB5F-57FF8AE13942}" type="pres">
      <dgm:prSet presAssocID="{1CD36991-0C3C-4404-BD7C-9992681F0E3A}" presName="childNode" presStyleLbl="node1" presStyleIdx="16" presStyleCnt="21">
        <dgm:presLayoutVars>
          <dgm:bulletEnabled val="1"/>
        </dgm:presLayoutVars>
      </dgm:prSet>
      <dgm:spPr/>
    </dgm:pt>
    <dgm:pt modelId="{264263C7-9F6E-4144-A9B0-84750B87D352}" type="pres">
      <dgm:prSet presAssocID="{1CD36991-0C3C-4404-BD7C-9992681F0E3A}" presName="aSpace2" presStyleCnt="0"/>
      <dgm:spPr/>
    </dgm:pt>
    <dgm:pt modelId="{1BAABA33-AF1E-441A-87A4-CCD245E4FD45}" type="pres">
      <dgm:prSet presAssocID="{57515DDB-67C1-417F-9935-C34004C0AC54}" presName="childNode" presStyleLbl="node1" presStyleIdx="17" presStyleCnt="21">
        <dgm:presLayoutVars>
          <dgm:bulletEnabled val="1"/>
        </dgm:presLayoutVars>
      </dgm:prSet>
      <dgm:spPr/>
    </dgm:pt>
    <dgm:pt modelId="{414E4292-6FA8-47C3-9BC6-06DB1EA425BB}" type="pres">
      <dgm:prSet presAssocID="{57515DDB-67C1-417F-9935-C34004C0AC54}" presName="aSpace2" presStyleCnt="0"/>
      <dgm:spPr/>
    </dgm:pt>
    <dgm:pt modelId="{8B6E621E-653C-4257-A779-FD6385FD4340}" type="pres">
      <dgm:prSet presAssocID="{17C41F95-EB8E-422F-9F9D-69945DB717DF}" presName="childNode" presStyleLbl="node1" presStyleIdx="18" presStyleCnt="21">
        <dgm:presLayoutVars>
          <dgm:bulletEnabled val="1"/>
        </dgm:presLayoutVars>
      </dgm:prSet>
      <dgm:spPr/>
    </dgm:pt>
    <dgm:pt modelId="{04127C8D-7DF3-4BF6-95B3-A3AB457E7DC1}" type="pres">
      <dgm:prSet presAssocID="{17C41F95-EB8E-422F-9F9D-69945DB717DF}" presName="aSpace2" presStyleCnt="0"/>
      <dgm:spPr/>
    </dgm:pt>
    <dgm:pt modelId="{C94D8A27-8A54-44AC-8B5C-D20778FC8F89}" type="pres">
      <dgm:prSet presAssocID="{0FF931C5-D168-4887-AB41-803A2EDE0FB2}" presName="childNode" presStyleLbl="node1" presStyleIdx="19" presStyleCnt="21">
        <dgm:presLayoutVars>
          <dgm:bulletEnabled val="1"/>
        </dgm:presLayoutVars>
      </dgm:prSet>
      <dgm:spPr/>
    </dgm:pt>
    <dgm:pt modelId="{C00470B4-F972-465B-BC54-B08E56A17D1A}" type="pres">
      <dgm:prSet presAssocID="{0FF931C5-D168-4887-AB41-803A2EDE0FB2}" presName="aSpace2" presStyleCnt="0"/>
      <dgm:spPr/>
    </dgm:pt>
    <dgm:pt modelId="{06BBA1E6-5CB4-4717-9711-56F92E534CB3}" type="pres">
      <dgm:prSet presAssocID="{F9BC9DBA-1254-4FE7-BDF1-C37A22183D2F}" presName="childNode" presStyleLbl="node1" presStyleIdx="20" presStyleCnt="21">
        <dgm:presLayoutVars>
          <dgm:bulletEnabled val="1"/>
        </dgm:presLayoutVars>
      </dgm:prSet>
      <dgm:spPr/>
    </dgm:pt>
  </dgm:ptLst>
  <dgm:cxnLst>
    <dgm:cxn modelId="{82F04E05-7776-4A81-8637-7C4B4E9F490D}" type="presOf" srcId="{6EF0BB3D-5FCF-40E7-B739-C16730B425C4}" destId="{DCB2ECFD-56E3-4013-93E0-929822B0E0E6}" srcOrd="0" destOrd="0" presId="urn:microsoft.com/office/officeart/2005/8/layout/lProcess2"/>
    <dgm:cxn modelId="{9ECEA408-AF10-46F6-8754-751006BBDC00}" type="presOf" srcId="{960BB0D9-2E9E-43C4-8222-9729BE31B3EB}" destId="{CE5813DB-94E2-4AB6-B2FC-F768DBE52928}" srcOrd="0" destOrd="0" presId="urn:microsoft.com/office/officeart/2005/8/layout/lProcess2"/>
    <dgm:cxn modelId="{EA652409-E29F-44D1-A052-29516B010A3E}" srcId="{2C62253D-EFB5-4EA7-AF16-E3D599D97BA9}" destId="{8F2FA2EC-39FB-45EE-80D9-FBC1464230CD}" srcOrd="2" destOrd="0" parTransId="{7043B653-598E-46DA-95E3-45CB448A8726}" sibTransId="{A32198B4-ECB5-4B2C-9E13-F0ABD39B9534}"/>
    <dgm:cxn modelId="{7815A30C-F82E-4571-9B1B-5CECFC5D738E}" type="presOf" srcId="{0B028E76-E566-4DDA-9541-7A18CB949186}" destId="{589830A3-4096-4524-9591-2FDFC76EA5AE}" srcOrd="0" destOrd="0" presId="urn:microsoft.com/office/officeart/2005/8/layout/lProcess2"/>
    <dgm:cxn modelId="{923EBD11-DF01-4B98-AD8E-234C45B6EB03}" srcId="{6EF0BB3D-5FCF-40E7-B739-C16730B425C4}" destId="{960BB0D9-2E9E-43C4-8222-9729BE31B3EB}" srcOrd="1" destOrd="0" parTransId="{0A9B3321-D55A-4E7D-A035-A0667E8957BF}" sibTransId="{2ABDC878-4DB1-4254-B50F-531DDD7FD1DA}"/>
    <dgm:cxn modelId="{13D7561F-B6AF-46BE-98B5-ADC3C234A7A5}" srcId="{2C62253D-EFB5-4EA7-AF16-E3D599D97BA9}" destId="{E7583DA8-FFBB-4548-B520-C47947C4D8BE}" srcOrd="6" destOrd="0" parTransId="{0A5D4CE6-9439-400C-8187-C70646FE209D}" sibTransId="{406C83F9-444E-48CC-93D2-7E3A7B6B9E63}"/>
    <dgm:cxn modelId="{4020D324-AC9D-40D3-9ACB-350AF8C482BB}" type="presOf" srcId="{57515DDB-67C1-417F-9935-C34004C0AC54}" destId="{1BAABA33-AF1E-441A-87A4-CCD245E4FD45}" srcOrd="0" destOrd="0" presId="urn:microsoft.com/office/officeart/2005/8/layout/lProcess2"/>
    <dgm:cxn modelId="{E5D6A028-8E50-4902-9819-CB498118759A}" type="presOf" srcId="{17C41F95-EB8E-422F-9F9D-69945DB717DF}" destId="{8B6E621E-653C-4257-A779-FD6385FD4340}" srcOrd="0" destOrd="0" presId="urn:microsoft.com/office/officeart/2005/8/layout/lProcess2"/>
    <dgm:cxn modelId="{01113429-2028-4C39-8769-44DF0B1E8EFD}" type="presOf" srcId="{57E48CB1-6005-4DAF-8E89-93D20B9A5846}" destId="{3890366C-2260-496A-9BF0-3365FF230219}" srcOrd="0" destOrd="0" presId="urn:microsoft.com/office/officeart/2005/8/layout/lProcess2"/>
    <dgm:cxn modelId="{174D8B2B-EC38-44C8-913A-31ACC93A4C65}" type="presOf" srcId="{960BB0D9-2E9E-43C4-8222-9729BE31B3EB}" destId="{82E4BB6F-5B27-4FF4-95D2-700A370BE265}" srcOrd="1" destOrd="0" presId="urn:microsoft.com/office/officeart/2005/8/layout/lProcess2"/>
    <dgm:cxn modelId="{135E852C-887B-401C-861E-4AF79C8CEDED}" srcId="{960BB0D9-2E9E-43C4-8222-9729BE31B3EB}" destId="{1CD36991-0C3C-4404-BD7C-9992681F0E3A}" srcOrd="7" destOrd="0" parTransId="{A4B7E66C-6943-4625-BF2F-5EE640B5117D}" sibTransId="{3000C68E-4C3A-4F9B-9DC2-03B7097F2A6C}"/>
    <dgm:cxn modelId="{B61A5C31-8BD2-4C98-89AB-46447F50993F}" srcId="{2C62253D-EFB5-4EA7-AF16-E3D599D97BA9}" destId="{DBD417DD-DA44-46A4-8780-53B76579B8FE}" srcOrd="1" destOrd="0" parTransId="{AF7F3CE8-EB47-4185-84BB-62A07930DDB3}" sibTransId="{4342C010-0DAE-45E0-AE50-6A12965AEA65}"/>
    <dgm:cxn modelId="{5420CA32-01C6-4D33-A9E4-97AA6B41E9AF}" type="presOf" srcId="{8F2FA2EC-39FB-45EE-80D9-FBC1464230CD}" destId="{50BEE303-766B-4589-9694-7744C2012039}" srcOrd="0" destOrd="0" presId="urn:microsoft.com/office/officeart/2005/8/layout/lProcess2"/>
    <dgm:cxn modelId="{E6C0D634-F02A-48F9-8524-3DE86858AE59}" type="presOf" srcId="{F8F3C95C-7616-4F25-BD2D-10C898A6626F}" destId="{BDC4BCAC-78C1-41AD-BB2E-67C700CD47AA}" srcOrd="0" destOrd="0" presId="urn:microsoft.com/office/officeart/2005/8/layout/lProcess2"/>
    <dgm:cxn modelId="{1C50F23A-0F7F-4B73-B5D1-A14B6FF9118A}" srcId="{960BB0D9-2E9E-43C4-8222-9729BE31B3EB}" destId="{57515DDB-67C1-417F-9935-C34004C0AC54}" srcOrd="8" destOrd="0" parTransId="{5C82C96A-65E4-4B30-B6B6-EA9C27248EDB}" sibTransId="{9933D7BE-B639-41CF-9319-44D6155F99CB}"/>
    <dgm:cxn modelId="{4514EA3E-62E5-49EB-91F7-3AB879EFCFFC}" srcId="{960BB0D9-2E9E-43C4-8222-9729BE31B3EB}" destId="{F9BC9DBA-1254-4FE7-BDF1-C37A22183D2F}" srcOrd="11" destOrd="0" parTransId="{62BA9CEF-22F8-4C09-A3F9-FFD3BBB2F9B3}" sibTransId="{F20D01BC-A9B6-423E-B8C6-CC6D28ED4D24}"/>
    <dgm:cxn modelId="{7FE0345B-19A9-4220-B3D7-DE38CBB6B314}" type="presOf" srcId="{A21DA87D-A421-49AD-9609-9217CABA2D78}" destId="{74158294-C0A0-452B-9F0E-E1D5E0AC22DF}" srcOrd="0" destOrd="0" presId="urn:microsoft.com/office/officeart/2005/8/layout/lProcess2"/>
    <dgm:cxn modelId="{FF163B5C-84E6-4402-B68D-F8DE9DC16F7A}" srcId="{960BB0D9-2E9E-43C4-8222-9729BE31B3EB}" destId="{46EBDEE8-F1C1-4A9B-8275-B2AEEE0E01E1}" srcOrd="2" destOrd="0" parTransId="{9D07CCA0-F35E-4E3D-BCCC-B5749533A136}" sibTransId="{B1C06293-6755-458C-BF4B-8D9496099057}"/>
    <dgm:cxn modelId="{BEC0655E-F50B-47E9-A804-ECB3498C1B3D}" srcId="{960BB0D9-2E9E-43C4-8222-9729BE31B3EB}" destId="{0B028E76-E566-4DDA-9541-7A18CB949186}" srcOrd="6" destOrd="0" parTransId="{E70F6610-EC5D-4D98-8884-F250F9D6C8C4}" sibTransId="{A5BCEC7E-8055-4CF5-9CD1-58B3D393EB0F}"/>
    <dgm:cxn modelId="{8D3C1165-DA3E-432E-9737-03C5D74DBDF2}" srcId="{960BB0D9-2E9E-43C4-8222-9729BE31B3EB}" destId="{3411E13F-74E8-4F40-BF43-F404F58643E5}" srcOrd="1" destOrd="0" parTransId="{2D6AE377-37E9-40D1-8D67-2A351760DF5D}" sibTransId="{FDC926B2-D1C3-432D-8AF4-7F9A4AD9F02C}"/>
    <dgm:cxn modelId="{DFD8D769-A47F-49C1-B9E8-FC8A4136C041}" type="presOf" srcId="{F66DF036-A1D9-4BA9-987A-E4273702DE7D}" destId="{D9F12244-A29E-4992-B6AA-E787D527DFC7}" srcOrd="0" destOrd="0" presId="urn:microsoft.com/office/officeart/2005/8/layout/lProcess2"/>
    <dgm:cxn modelId="{DD988F6B-8AA3-4275-8699-1A1284D7FF97}" type="presOf" srcId="{E7583DA8-FFBB-4548-B520-C47947C4D8BE}" destId="{26E53538-B834-424E-BC0E-7BDF2BDF546C}" srcOrd="0" destOrd="0" presId="urn:microsoft.com/office/officeart/2005/8/layout/lProcess2"/>
    <dgm:cxn modelId="{386F6E4E-6707-43E9-9AC4-7C7B857DC0C7}" type="presOf" srcId="{3411E13F-74E8-4F40-BF43-F404F58643E5}" destId="{D74EBD28-C3F6-43BF-9678-B08070D6C8ED}" srcOrd="0" destOrd="0" presId="urn:microsoft.com/office/officeart/2005/8/layout/lProcess2"/>
    <dgm:cxn modelId="{FBF26D51-00A1-45B8-84FA-273A7863ADB5}" srcId="{960BB0D9-2E9E-43C4-8222-9729BE31B3EB}" destId="{17C41F95-EB8E-422F-9F9D-69945DB717DF}" srcOrd="9" destOrd="0" parTransId="{A9A8E051-8B40-48D1-9E9C-75836922F062}" sibTransId="{3601494A-C5E2-49CA-94AC-5E7C3BDF4F7A}"/>
    <dgm:cxn modelId="{9ABC3B73-FE87-4D55-8812-C684850F22B2}" type="presOf" srcId="{2C62253D-EFB5-4EA7-AF16-E3D599D97BA9}" destId="{1A6AC535-4743-407C-A68C-77923F787474}" srcOrd="1" destOrd="0" presId="urn:microsoft.com/office/officeart/2005/8/layout/lProcess2"/>
    <dgm:cxn modelId="{9EE46255-2DCE-415D-A8C3-D159B24A228F}" srcId="{960BB0D9-2E9E-43C4-8222-9729BE31B3EB}" destId="{A24C54FE-BA2A-4077-B148-2FD4E981CC2F}" srcOrd="4" destOrd="0" parTransId="{721F4714-AAF6-46D5-AA65-3EC4ABE3D247}" sibTransId="{E65945AF-04DF-417B-8A6E-DD464C54984D}"/>
    <dgm:cxn modelId="{6009147C-CCEB-4E88-9C70-7586176E6654}" srcId="{2C62253D-EFB5-4EA7-AF16-E3D599D97BA9}" destId="{0377102B-CB79-4245-8BAD-075D3E88D7A7}" srcOrd="3" destOrd="0" parTransId="{F102DD1C-2ACA-4338-8B98-3618868A61DD}" sibTransId="{FBC6DD51-5EB5-4CBC-8B20-7F48DE632104}"/>
    <dgm:cxn modelId="{5881757C-0351-4BC7-8F54-E740DFA04850}" type="presOf" srcId="{0377102B-CB79-4245-8BAD-075D3E88D7A7}" destId="{EFEF774C-3165-42AE-A5E9-4B88DF38D498}" srcOrd="0" destOrd="0" presId="urn:microsoft.com/office/officeart/2005/8/layout/lProcess2"/>
    <dgm:cxn modelId="{D70E6584-24AC-4BCC-A01E-D7A34658661B}" srcId="{2C62253D-EFB5-4EA7-AF16-E3D599D97BA9}" destId="{2C9F836A-A86A-416D-8BC9-76272E250265}" srcOrd="7" destOrd="0" parTransId="{FE933866-F05A-49E1-87D9-B653A369FE61}" sibTransId="{B0B0AFEB-191A-44A6-8BA0-AF5BD483F715}"/>
    <dgm:cxn modelId="{12E8758A-CCA1-456E-A6B7-13D587B9A7F2}" srcId="{6EF0BB3D-5FCF-40E7-B739-C16730B425C4}" destId="{2C62253D-EFB5-4EA7-AF16-E3D599D97BA9}" srcOrd="0" destOrd="0" parTransId="{930501C3-4087-4429-AAD0-73AF7B0AD279}" sibTransId="{638FC74D-D4F2-47FA-8CFC-2FC939F81609}"/>
    <dgm:cxn modelId="{3B6F299B-E382-4FBF-BA64-D12B5EC583FB}" srcId="{960BB0D9-2E9E-43C4-8222-9729BE31B3EB}" destId="{0FF931C5-D168-4887-AB41-803A2EDE0FB2}" srcOrd="10" destOrd="0" parTransId="{06F2F0F7-1FBD-4259-8517-648D49A79E9D}" sibTransId="{5B10C35A-DDD8-445B-BF88-8061A01BF2EE}"/>
    <dgm:cxn modelId="{87CF0EA1-FFB3-483D-922B-17A355E9A35C}" type="presOf" srcId="{2C62253D-EFB5-4EA7-AF16-E3D599D97BA9}" destId="{76B7BA0A-2775-43FB-A84D-0E6385564987}" srcOrd="0" destOrd="0" presId="urn:microsoft.com/office/officeart/2005/8/layout/lProcess2"/>
    <dgm:cxn modelId="{8D8C8DA7-7EF3-49A1-AFDA-F8B8CC3C5FB3}" type="presOf" srcId="{0FF931C5-D168-4887-AB41-803A2EDE0FB2}" destId="{C94D8A27-8A54-44AC-8B5C-D20778FC8F89}" srcOrd="0" destOrd="0" presId="urn:microsoft.com/office/officeart/2005/8/layout/lProcess2"/>
    <dgm:cxn modelId="{CBD1BCAB-D56F-4279-9C06-1290F03F8673}" srcId="{2C62253D-EFB5-4EA7-AF16-E3D599D97BA9}" destId="{8D78043A-EC94-4DE1-921C-B8F62F18E29C}" srcOrd="8" destOrd="0" parTransId="{008B3163-8A7C-4029-BD1F-3912847B4BAF}" sibTransId="{5680AFF4-0B47-41E3-A4C5-76CF2881DAE1}"/>
    <dgm:cxn modelId="{1DA7FDB0-2023-4F30-895C-0ADA7BF608C3}" type="presOf" srcId="{1CD36991-0C3C-4404-BD7C-9992681F0E3A}" destId="{A0A3330F-6C09-43F5-BB5F-57FF8AE13942}" srcOrd="0" destOrd="0" presId="urn:microsoft.com/office/officeart/2005/8/layout/lProcess2"/>
    <dgm:cxn modelId="{C46E6FB1-1F52-42F0-8907-AD4811E79422}" type="presOf" srcId="{7B6E5354-B713-435F-A870-158B02096195}" destId="{833937FE-3D9B-4C18-A728-1383BF3B3322}" srcOrd="0" destOrd="0" presId="urn:microsoft.com/office/officeart/2005/8/layout/lProcess2"/>
    <dgm:cxn modelId="{72733AB5-BBA0-436A-8F24-8503BFA47191}" srcId="{960BB0D9-2E9E-43C4-8222-9729BE31B3EB}" destId="{A21DA87D-A421-49AD-9609-9217CABA2D78}" srcOrd="5" destOrd="0" parTransId="{B6D9AB87-D6E3-4701-AB68-042B9915E67C}" sibTransId="{515279BC-3858-440F-86A9-298905E6B2C1}"/>
    <dgm:cxn modelId="{A8BFE7C2-F7CF-4936-B1E8-BCBED38B36D1}" srcId="{960BB0D9-2E9E-43C4-8222-9729BE31B3EB}" destId="{F8F3C95C-7616-4F25-BD2D-10C898A6626F}" srcOrd="3" destOrd="0" parTransId="{971E3497-5EA7-41F1-9158-4F10ED382BFF}" sibTransId="{AA93F72C-6945-4F97-AEC9-9731358532EF}"/>
    <dgm:cxn modelId="{5B6DFCCB-D52B-4BD7-8B98-A35AE4F9BFDE}" type="presOf" srcId="{2C9F836A-A86A-416D-8BC9-76272E250265}" destId="{7A2970EC-C958-4984-BC79-2CD3D396FA17}" srcOrd="0" destOrd="0" presId="urn:microsoft.com/office/officeart/2005/8/layout/lProcess2"/>
    <dgm:cxn modelId="{E4BAAFCE-BF40-4817-BAB6-5E4350707A3E}" srcId="{2C62253D-EFB5-4EA7-AF16-E3D599D97BA9}" destId="{F66DF036-A1D9-4BA9-987A-E4273702DE7D}" srcOrd="5" destOrd="0" parTransId="{90B15FFB-2C93-4A9C-A95A-BDAAF737DFCF}" sibTransId="{9C50891D-E3F1-441D-A138-E30DFE4E59D1}"/>
    <dgm:cxn modelId="{5F8562D2-AE5D-4F3A-8EAA-FD30913856FE}" type="presOf" srcId="{4AECBD3E-AF08-471C-A18E-81D1E16EC50E}" destId="{60862C91-363E-423E-99C4-71B268B85759}" srcOrd="0" destOrd="0" presId="urn:microsoft.com/office/officeart/2005/8/layout/lProcess2"/>
    <dgm:cxn modelId="{FE6223D4-A003-452C-9A26-F5245D854919}" srcId="{960BB0D9-2E9E-43C4-8222-9729BE31B3EB}" destId="{7B6E5354-B713-435F-A870-158B02096195}" srcOrd="0" destOrd="0" parTransId="{657B1091-2482-46A7-B2E3-A0041960259A}" sibTransId="{52741D1E-1C6B-4D88-A405-B709E652801E}"/>
    <dgm:cxn modelId="{E218C0D7-BC96-4B40-95BF-EB0FD43F45F5}" type="presOf" srcId="{8D78043A-EC94-4DE1-921C-B8F62F18E29C}" destId="{83400AA8-34D3-4817-81E3-B0F6B8948EBE}" srcOrd="0" destOrd="0" presId="urn:microsoft.com/office/officeart/2005/8/layout/lProcess2"/>
    <dgm:cxn modelId="{B063D9DB-56E3-4AB7-B014-69D949E3E657}" srcId="{2C62253D-EFB5-4EA7-AF16-E3D599D97BA9}" destId="{57E48CB1-6005-4DAF-8E89-93D20B9A5846}" srcOrd="0" destOrd="0" parTransId="{309D1949-A5E8-4113-A0B7-C9B28B63AFEC}" sibTransId="{639114E3-D856-408F-AA4A-A2E792F8E723}"/>
    <dgm:cxn modelId="{74E448DD-A374-4994-B102-7659F6EAD2D6}" type="presOf" srcId="{DBD417DD-DA44-46A4-8780-53B76579B8FE}" destId="{7D87F1CC-C19E-471D-B2FD-A65E5DABA831}" srcOrd="0" destOrd="0" presId="urn:microsoft.com/office/officeart/2005/8/layout/lProcess2"/>
    <dgm:cxn modelId="{00BAB9DF-9F8A-4669-B488-956F25153906}" srcId="{2C62253D-EFB5-4EA7-AF16-E3D599D97BA9}" destId="{4AECBD3E-AF08-471C-A18E-81D1E16EC50E}" srcOrd="4" destOrd="0" parTransId="{CC3F03BA-C01A-487E-8ACB-E76CF1B3F88F}" sibTransId="{55B0625A-F144-4A29-BFA7-9F40262567B3}"/>
    <dgm:cxn modelId="{1FF940ED-212B-4320-B10E-5EDD611F27C3}" type="presOf" srcId="{F9BC9DBA-1254-4FE7-BDF1-C37A22183D2F}" destId="{06BBA1E6-5CB4-4717-9711-56F92E534CB3}" srcOrd="0" destOrd="0" presId="urn:microsoft.com/office/officeart/2005/8/layout/lProcess2"/>
    <dgm:cxn modelId="{3F87D6F6-EC22-4ADF-9053-C89310021655}" type="presOf" srcId="{46EBDEE8-F1C1-4A9B-8275-B2AEEE0E01E1}" destId="{3C76E512-A730-4B47-AD57-6F4DDFF91F76}" srcOrd="0" destOrd="0" presId="urn:microsoft.com/office/officeart/2005/8/layout/lProcess2"/>
    <dgm:cxn modelId="{75871DF8-93D6-4FFD-9737-CF9DC1B12627}" type="presOf" srcId="{A24C54FE-BA2A-4077-B148-2FD4E981CC2F}" destId="{78E6D02F-64B3-4417-A53B-A21998D2A700}" srcOrd="0" destOrd="0" presId="urn:microsoft.com/office/officeart/2005/8/layout/lProcess2"/>
    <dgm:cxn modelId="{1004E4CB-34DD-45C8-86FA-F31FCF64876F}" type="presParOf" srcId="{DCB2ECFD-56E3-4013-93E0-929822B0E0E6}" destId="{57837DB4-805F-4684-B4A3-5D4724EB7AB2}" srcOrd="0" destOrd="0" presId="urn:microsoft.com/office/officeart/2005/8/layout/lProcess2"/>
    <dgm:cxn modelId="{C4445E40-9DCE-4691-873C-CF4E1C7A7EE6}" type="presParOf" srcId="{57837DB4-805F-4684-B4A3-5D4724EB7AB2}" destId="{76B7BA0A-2775-43FB-A84D-0E6385564987}" srcOrd="0" destOrd="0" presId="urn:microsoft.com/office/officeart/2005/8/layout/lProcess2"/>
    <dgm:cxn modelId="{490F3CAA-89FE-440F-91FB-EBA26FE9810B}" type="presParOf" srcId="{57837DB4-805F-4684-B4A3-5D4724EB7AB2}" destId="{1A6AC535-4743-407C-A68C-77923F787474}" srcOrd="1" destOrd="0" presId="urn:microsoft.com/office/officeart/2005/8/layout/lProcess2"/>
    <dgm:cxn modelId="{A5FB14A7-4E62-48FF-AF01-2E499CE5D8E8}" type="presParOf" srcId="{57837DB4-805F-4684-B4A3-5D4724EB7AB2}" destId="{F517ACD7-B913-48F3-A20B-EB3DDFB3A9CA}" srcOrd="2" destOrd="0" presId="urn:microsoft.com/office/officeart/2005/8/layout/lProcess2"/>
    <dgm:cxn modelId="{F3FA4A9D-FB34-472E-B0FF-797173C2E9DD}" type="presParOf" srcId="{F517ACD7-B913-48F3-A20B-EB3DDFB3A9CA}" destId="{D4721594-3015-408B-B832-8432709F2835}" srcOrd="0" destOrd="0" presId="urn:microsoft.com/office/officeart/2005/8/layout/lProcess2"/>
    <dgm:cxn modelId="{0C2BB946-1E65-45E3-A767-436097D92C85}" type="presParOf" srcId="{D4721594-3015-408B-B832-8432709F2835}" destId="{3890366C-2260-496A-9BF0-3365FF230219}" srcOrd="0" destOrd="0" presId="urn:microsoft.com/office/officeart/2005/8/layout/lProcess2"/>
    <dgm:cxn modelId="{6675551B-2236-4D26-936B-6A5B9B1EEBFC}" type="presParOf" srcId="{D4721594-3015-408B-B832-8432709F2835}" destId="{EA8A3174-ACA9-4A34-9CFE-B2FCF6E9E3AF}" srcOrd="1" destOrd="0" presId="urn:microsoft.com/office/officeart/2005/8/layout/lProcess2"/>
    <dgm:cxn modelId="{E2A6B6EA-0D07-42D5-9155-F9B668562C79}" type="presParOf" srcId="{D4721594-3015-408B-B832-8432709F2835}" destId="{7D87F1CC-C19E-471D-B2FD-A65E5DABA831}" srcOrd="2" destOrd="0" presId="urn:microsoft.com/office/officeart/2005/8/layout/lProcess2"/>
    <dgm:cxn modelId="{156FDB61-5EF5-465B-93D5-C9C26DEE2E42}" type="presParOf" srcId="{D4721594-3015-408B-B832-8432709F2835}" destId="{822162D0-E4B0-4223-8AAD-576F35A4DFDB}" srcOrd="3" destOrd="0" presId="urn:microsoft.com/office/officeart/2005/8/layout/lProcess2"/>
    <dgm:cxn modelId="{29D902EB-186B-49E5-BDFD-4B8D0D4415A8}" type="presParOf" srcId="{D4721594-3015-408B-B832-8432709F2835}" destId="{50BEE303-766B-4589-9694-7744C2012039}" srcOrd="4" destOrd="0" presId="urn:microsoft.com/office/officeart/2005/8/layout/lProcess2"/>
    <dgm:cxn modelId="{9BFA6B77-F68A-4953-8873-DD7F69179DF4}" type="presParOf" srcId="{D4721594-3015-408B-B832-8432709F2835}" destId="{EC89F925-80DD-439A-A1C0-3A853DEF113C}" srcOrd="5" destOrd="0" presId="urn:microsoft.com/office/officeart/2005/8/layout/lProcess2"/>
    <dgm:cxn modelId="{31B69276-F400-4C76-AF77-157FAADF8441}" type="presParOf" srcId="{D4721594-3015-408B-B832-8432709F2835}" destId="{EFEF774C-3165-42AE-A5E9-4B88DF38D498}" srcOrd="6" destOrd="0" presId="urn:microsoft.com/office/officeart/2005/8/layout/lProcess2"/>
    <dgm:cxn modelId="{E31EE3B6-46CA-42E1-919D-EEF62EFCF561}" type="presParOf" srcId="{D4721594-3015-408B-B832-8432709F2835}" destId="{EECA6586-339C-459B-93EC-02902FFCCBAC}" srcOrd="7" destOrd="0" presId="urn:microsoft.com/office/officeart/2005/8/layout/lProcess2"/>
    <dgm:cxn modelId="{C89E59B7-F7F4-4CDB-BDBD-3851F78D0E28}" type="presParOf" srcId="{D4721594-3015-408B-B832-8432709F2835}" destId="{60862C91-363E-423E-99C4-71B268B85759}" srcOrd="8" destOrd="0" presId="urn:microsoft.com/office/officeart/2005/8/layout/lProcess2"/>
    <dgm:cxn modelId="{9173E908-20FF-4EBD-864C-2AE9A46B342E}" type="presParOf" srcId="{D4721594-3015-408B-B832-8432709F2835}" destId="{3B3D253B-13D7-4C45-9F13-B26BF92E40F6}" srcOrd="9" destOrd="0" presId="urn:microsoft.com/office/officeart/2005/8/layout/lProcess2"/>
    <dgm:cxn modelId="{2E77BFE1-921D-4A0E-8FD2-0A573FADEBAB}" type="presParOf" srcId="{D4721594-3015-408B-B832-8432709F2835}" destId="{D9F12244-A29E-4992-B6AA-E787D527DFC7}" srcOrd="10" destOrd="0" presId="urn:microsoft.com/office/officeart/2005/8/layout/lProcess2"/>
    <dgm:cxn modelId="{693972B1-D6CF-4DAB-BD52-F92FF4261CF8}" type="presParOf" srcId="{D4721594-3015-408B-B832-8432709F2835}" destId="{43666CCA-5BB0-4FDE-A2F7-F4EEEBF167CB}" srcOrd="11" destOrd="0" presId="urn:microsoft.com/office/officeart/2005/8/layout/lProcess2"/>
    <dgm:cxn modelId="{AB5D8FC3-A7B9-43E6-ABB0-593E22D8EB82}" type="presParOf" srcId="{D4721594-3015-408B-B832-8432709F2835}" destId="{26E53538-B834-424E-BC0E-7BDF2BDF546C}" srcOrd="12" destOrd="0" presId="urn:microsoft.com/office/officeart/2005/8/layout/lProcess2"/>
    <dgm:cxn modelId="{D44736F1-DA03-4251-84C7-AB91A562BBAE}" type="presParOf" srcId="{D4721594-3015-408B-B832-8432709F2835}" destId="{FCE62BC4-BFFC-4BC5-B7AF-46BC756A4F07}" srcOrd="13" destOrd="0" presId="urn:microsoft.com/office/officeart/2005/8/layout/lProcess2"/>
    <dgm:cxn modelId="{2CDB2E77-AAA3-4D0A-9F55-FB86047B5310}" type="presParOf" srcId="{D4721594-3015-408B-B832-8432709F2835}" destId="{7A2970EC-C958-4984-BC79-2CD3D396FA17}" srcOrd="14" destOrd="0" presId="urn:microsoft.com/office/officeart/2005/8/layout/lProcess2"/>
    <dgm:cxn modelId="{61DA603F-3737-4855-B2B5-F1E36CB14F15}" type="presParOf" srcId="{D4721594-3015-408B-B832-8432709F2835}" destId="{AD8272E4-DAEA-4D2C-BA5E-249A0C258E3A}" srcOrd="15" destOrd="0" presId="urn:microsoft.com/office/officeart/2005/8/layout/lProcess2"/>
    <dgm:cxn modelId="{40B43644-0F3D-4A77-8F1C-17FD74B6F07F}" type="presParOf" srcId="{D4721594-3015-408B-B832-8432709F2835}" destId="{83400AA8-34D3-4817-81E3-B0F6B8948EBE}" srcOrd="16" destOrd="0" presId="urn:microsoft.com/office/officeart/2005/8/layout/lProcess2"/>
    <dgm:cxn modelId="{8E84C17C-A1D3-496F-869E-35B5B395877F}" type="presParOf" srcId="{DCB2ECFD-56E3-4013-93E0-929822B0E0E6}" destId="{A2CB654B-F0A3-44B7-A3A2-73DB69ABA24F}" srcOrd="1" destOrd="0" presId="urn:microsoft.com/office/officeart/2005/8/layout/lProcess2"/>
    <dgm:cxn modelId="{2769C44A-1813-4769-9D47-018088492442}" type="presParOf" srcId="{DCB2ECFD-56E3-4013-93E0-929822B0E0E6}" destId="{1F45F7C3-AEC7-4755-91DD-1B71316B84E1}" srcOrd="2" destOrd="0" presId="urn:microsoft.com/office/officeart/2005/8/layout/lProcess2"/>
    <dgm:cxn modelId="{46DAFFA4-FE8A-4111-A6AE-9AB93D0A9E02}" type="presParOf" srcId="{1F45F7C3-AEC7-4755-91DD-1B71316B84E1}" destId="{CE5813DB-94E2-4AB6-B2FC-F768DBE52928}" srcOrd="0" destOrd="0" presId="urn:microsoft.com/office/officeart/2005/8/layout/lProcess2"/>
    <dgm:cxn modelId="{BBD612B1-337C-4F83-942F-7740B6858A6D}" type="presParOf" srcId="{1F45F7C3-AEC7-4755-91DD-1B71316B84E1}" destId="{82E4BB6F-5B27-4FF4-95D2-700A370BE265}" srcOrd="1" destOrd="0" presId="urn:microsoft.com/office/officeart/2005/8/layout/lProcess2"/>
    <dgm:cxn modelId="{CE163C1F-5C56-437C-A456-FBA23B3DF86E}" type="presParOf" srcId="{1F45F7C3-AEC7-4755-91DD-1B71316B84E1}" destId="{EAB7DA15-A0A4-44BD-ACE5-419018D19CC3}" srcOrd="2" destOrd="0" presId="urn:microsoft.com/office/officeart/2005/8/layout/lProcess2"/>
    <dgm:cxn modelId="{08EB3F82-635D-45B2-85A1-598B519760C6}" type="presParOf" srcId="{EAB7DA15-A0A4-44BD-ACE5-419018D19CC3}" destId="{3AB568D5-A96F-4256-9B01-CF202706F845}" srcOrd="0" destOrd="0" presId="urn:microsoft.com/office/officeart/2005/8/layout/lProcess2"/>
    <dgm:cxn modelId="{893BD0C4-59D2-4456-A25E-02182E6CAA1A}" type="presParOf" srcId="{3AB568D5-A96F-4256-9B01-CF202706F845}" destId="{833937FE-3D9B-4C18-A728-1383BF3B3322}" srcOrd="0" destOrd="0" presId="urn:microsoft.com/office/officeart/2005/8/layout/lProcess2"/>
    <dgm:cxn modelId="{3E0E003C-1AF9-4888-A6D3-D7C764027A2D}" type="presParOf" srcId="{3AB568D5-A96F-4256-9B01-CF202706F845}" destId="{289FC5AC-43FA-4549-A285-FE3AF8D394BD}" srcOrd="1" destOrd="0" presId="urn:microsoft.com/office/officeart/2005/8/layout/lProcess2"/>
    <dgm:cxn modelId="{75CC19DF-D481-405F-BA65-8F033AA27980}" type="presParOf" srcId="{3AB568D5-A96F-4256-9B01-CF202706F845}" destId="{D74EBD28-C3F6-43BF-9678-B08070D6C8ED}" srcOrd="2" destOrd="0" presId="urn:microsoft.com/office/officeart/2005/8/layout/lProcess2"/>
    <dgm:cxn modelId="{4D6E0BF0-E452-47BB-A1D7-4F0CF2F44184}" type="presParOf" srcId="{3AB568D5-A96F-4256-9B01-CF202706F845}" destId="{1D4EA27A-9B20-4D50-BA6F-255FD47E0C7A}" srcOrd="3" destOrd="0" presId="urn:microsoft.com/office/officeart/2005/8/layout/lProcess2"/>
    <dgm:cxn modelId="{A6465529-CFFE-4EBB-B690-C3D2475C957E}" type="presParOf" srcId="{3AB568D5-A96F-4256-9B01-CF202706F845}" destId="{3C76E512-A730-4B47-AD57-6F4DDFF91F76}" srcOrd="4" destOrd="0" presId="urn:microsoft.com/office/officeart/2005/8/layout/lProcess2"/>
    <dgm:cxn modelId="{2E2E8F56-0247-46FE-BA7B-4B8274FD4244}" type="presParOf" srcId="{3AB568D5-A96F-4256-9B01-CF202706F845}" destId="{691FD620-43AF-4F7A-AD9A-EACE328AA696}" srcOrd="5" destOrd="0" presId="urn:microsoft.com/office/officeart/2005/8/layout/lProcess2"/>
    <dgm:cxn modelId="{F1504DE3-0351-4391-9CA1-C0EDDD9AE9FA}" type="presParOf" srcId="{3AB568D5-A96F-4256-9B01-CF202706F845}" destId="{BDC4BCAC-78C1-41AD-BB2E-67C700CD47AA}" srcOrd="6" destOrd="0" presId="urn:microsoft.com/office/officeart/2005/8/layout/lProcess2"/>
    <dgm:cxn modelId="{8543ED8C-8025-4B79-8F5A-12926F1743A8}" type="presParOf" srcId="{3AB568D5-A96F-4256-9B01-CF202706F845}" destId="{7DCDDD1A-9B10-4C72-BDC8-BB4D5BD937E9}" srcOrd="7" destOrd="0" presId="urn:microsoft.com/office/officeart/2005/8/layout/lProcess2"/>
    <dgm:cxn modelId="{4B72D413-3852-4ED6-87CD-8F41C9D2A40C}" type="presParOf" srcId="{3AB568D5-A96F-4256-9B01-CF202706F845}" destId="{78E6D02F-64B3-4417-A53B-A21998D2A700}" srcOrd="8" destOrd="0" presId="urn:microsoft.com/office/officeart/2005/8/layout/lProcess2"/>
    <dgm:cxn modelId="{4A619EFE-E7A0-4859-A4A8-1811858DD660}" type="presParOf" srcId="{3AB568D5-A96F-4256-9B01-CF202706F845}" destId="{31542993-44BD-45E9-B1A0-871FFE254659}" srcOrd="9" destOrd="0" presId="urn:microsoft.com/office/officeart/2005/8/layout/lProcess2"/>
    <dgm:cxn modelId="{AFB9D003-890A-487E-9B60-3D4E78D67F68}" type="presParOf" srcId="{3AB568D5-A96F-4256-9B01-CF202706F845}" destId="{74158294-C0A0-452B-9F0E-E1D5E0AC22DF}" srcOrd="10" destOrd="0" presId="urn:microsoft.com/office/officeart/2005/8/layout/lProcess2"/>
    <dgm:cxn modelId="{4C88D59C-7D80-415E-A541-DA6C178962E1}" type="presParOf" srcId="{3AB568D5-A96F-4256-9B01-CF202706F845}" destId="{2F147BC0-045F-4B08-8ABD-9D3443398DAA}" srcOrd="11" destOrd="0" presId="urn:microsoft.com/office/officeart/2005/8/layout/lProcess2"/>
    <dgm:cxn modelId="{4D7F5A7C-5CE0-4F71-89BA-AD1ECAA462E7}" type="presParOf" srcId="{3AB568D5-A96F-4256-9B01-CF202706F845}" destId="{589830A3-4096-4524-9591-2FDFC76EA5AE}" srcOrd="12" destOrd="0" presId="urn:microsoft.com/office/officeart/2005/8/layout/lProcess2"/>
    <dgm:cxn modelId="{082236F4-82EE-4B58-B90B-51DFD1F2B545}" type="presParOf" srcId="{3AB568D5-A96F-4256-9B01-CF202706F845}" destId="{9C0788F2-9D4F-4F4D-A880-9E2B62E6F2C2}" srcOrd="13" destOrd="0" presId="urn:microsoft.com/office/officeart/2005/8/layout/lProcess2"/>
    <dgm:cxn modelId="{831BE1F9-EFA4-4C5C-9168-9A25FACAD258}" type="presParOf" srcId="{3AB568D5-A96F-4256-9B01-CF202706F845}" destId="{A0A3330F-6C09-43F5-BB5F-57FF8AE13942}" srcOrd="14" destOrd="0" presId="urn:microsoft.com/office/officeart/2005/8/layout/lProcess2"/>
    <dgm:cxn modelId="{D2FECF89-8C9C-4862-BBEC-318E07337F79}" type="presParOf" srcId="{3AB568D5-A96F-4256-9B01-CF202706F845}" destId="{264263C7-9F6E-4144-A9B0-84750B87D352}" srcOrd="15" destOrd="0" presId="urn:microsoft.com/office/officeart/2005/8/layout/lProcess2"/>
    <dgm:cxn modelId="{696073B3-1459-4F6E-9702-968F1111E4E4}" type="presParOf" srcId="{3AB568D5-A96F-4256-9B01-CF202706F845}" destId="{1BAABA33-AF1E-441A-87A4-CCD245E4FD45}" srcOrd="16" destOrd="0" presId="urn:microsoft.com/office/officeart/2005/8/layout/lProcess2"/>
    <dgm:cxn modelId="{AA0B8D46-713B-43DC-BB01-7B054D388DC8}" type="presParOf" srcId="{3AB568D5-A96F-4256-9B01-CF202706F845}" destId="{414E4292-6FA8-47C3-9BC6-06DB1EA425BB}" srcOrd="17" destOrd="0" presId="urn:microsoft.com/office/officeart/2005/8/layout/lProcess2"/>
    <dgm:cxn modelId="{B5EB9E67-E68D-4C86-A530-16394ED68AEA}" type="presParOf" srcId="{3AB568D5-A96F-4256-9B01-CF202706F845}" destId="{8B6E621E-653C-4257-A779-FD6385FD4340}" srcOrd="18" destOrd="0" presId="urn:microsoft.com/office/officeart/2005/8/layout/lProcess2"/>
    <dgm:cxn modelId="{3DB1B5F1-ABFA-4F6A-A722-B943649CC4DC}" type="presParOf" srcId="{3AB568D5-A96F-4256-9B01-CF202706F845}" destId="{04127C8D-7DF3-4BF6-95B3-A3AB457E7DC1}" srcOrd="19" destOrd="0" presId="urn:microsoft.com/office/officeart/2005/8/layout/lProcess2"/>
    <dgm:cxn modelId="{189A95F3-A072-4FEB-BD50-83066B5915E3}" type="presParOf" srcId="{3AB568D5-A96F-4256-9B01-CF202706F845}" destId="{C94D8A27-8A54-44AC-8B5C-D20778FC8F89}" srcOrd="20" destOrd="0" presId="urn:microsoft.com/office/officeart/2005/8/layout/lProcess2"/>
    <dgm:cxn modelId="{19B1AF06-1706-4817-BAE3-4579819CA071}" type="presParOf" srcId="{3AB568D5-A96F-4256-9B01-CF202706F845}" destId="{C00470B4-F972-465B-BC54-B08E56A17D1A}" srcOrd="21" destOrd="0" presId="urn:microsoft.com/office/officeart/2005/8/layout/lProcess2"/>
    <dgm:cxn modelId="{1046DB6E-554E-42E9-8CAE-AC4DB54073C3}" type="presParOf" srcId="{3AB568D5-A96F-4256-9B01-CF202706F845}" destId="{06BBA1E6-5CB4-4717-9711-56F92E534CB3}" srcOrd="2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CB5847-FCC2-4075-943E-A95371C83C2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92D2AB5-7B3A-479C-8D4B-CC6FF93A10AD}">
      <dgm:prSet phldrT="[Text]"/>
      <dgm:spPr/>
      <dgm:t>
        <a:bodyPr/>
        <a:lstStyle/>
        <a:p>
          <a:r>
            <a:rPr lang="en-US" dirty="0"/>
            <a:t>Orders over $100,000 with contracts that require a signature must be reviewed and approved by OGC.</a:t>
          </a:r>
        </a:p>
      </dgm:t>
    </dgm:pt>
    <dgm:pt modelId="{1DD34B9D-2038-492B-A565-A709C449BB68}" type="parTrans" cxnId="{FA68C63E-328A-49C2-9DA9-152874046007}">
      <dgm:prSet/>
      <dgm:spPr/>
      <dgm:t>
        <a:bodyPr/>
        <a:lstStyle/>
        <a:p>
          <a:endParaRPr lang="en-US"/>
        </a:p>
      </dgm:t>
    </dgm:pt>
    <dgm:pt modelId="{C00DEEB0-F2F0-4D47-A029-9D533B15A89D}" type="sibTrans" cxnId="{FA68C63E-328A-49C2-9DA9-152874046007}">
      <dgm:prSet/>
      <dgm:spPr/>
      <dgm:t>
        <a:bodyPr/>
        <a:lstStyle/>
        <a:p>
          <a:endParaRPr lang="en-US"/>
        </a:p>
      </dgm:t>
    </dgm:pt>
    <dgm:pt modelId="{97F3E113-B71A-44F8-97D3-FAE83BA10258}">
      <dgm:prSet phldrT="[Text]"/>
      <dgm:spPr/>
      <dgm:t>
        <a:bodyPr/>
        <a:lstStyle/>
        <a:p>
          <a:r>
            <a:rPr lang="en-US" dirty="0"/>
            <a:t>Competitive solicitations over $25,000 must be out for bid for at least </a:t>
          </a:r>
          <a:r>
            <a:rPr lang="en-US"/>
            <a:t>10 business </a:t>
          </a:r>
          <a:r>
            <a:rPr lang="en-US" dirty="0"/>
            <a:t>days.</a:t>
          </a:r>
        </a:p>
      </dgm:t>
    </dgm:pt>
    <dgm:pt modelId="{956CC4D8-0FD1-4857-A974-531D9300B017}" type="parTrans" cxnId="{42966FB3-BBE6-42E3-AEDE-2BC65FD59261}">
      <dgm:prSet/>
      <dgm:spPr/>
      <dgm:t>
        <a:bodyPr/>
        <a:lstStyle/>
        <a:p>
          <a:endParaRPr lang="en-US"/>
        </a:p>
      </dgm:t>
    </dgm:pt>
    <dgm:pt modelId="{304B4BF6-B357-4790-8B8B-22CDC29C43D5}" type="sibTrans" cxnId="{42966FB3-BBE6-42E3-AEDE-2BC65FD59261}">
      <dgm:prSet/>
      <dgm:spPr/>
      <dgm:t>
        <a:bodyPr/>
        <a:lstStyle/>
        <a:p>
          <a:endParaRPr lang="en-US"/>
        </a:p>
      </dgm:t>
    </dgm:pt>
    <dgm:pt modelId="{D8E49370-27BA-40E5-AAFD-6E93BC00979D}">
      <dgm:prSet phldrT="[Text]"/>
      <dgm:spPr/>
      <dgm:t>
        <a:bodyPr/>
        <a:lstStyle/>
        <a:p>
          <a:r>
            <a:rPr lang="en-US" dirty="0"/>
            <a:t>On a document in </a:t>
          </a:r>
          <a:r>
            <a:rPr lang="en-US" dirty="0" err="1"/>
            <a:t>AggieBuy</a:t>
          </a:r>
          <a:r>
            <a:rPr lang="en-US" dirty="0"/>
            <a:t>, use the Workflow (right side of screen) and History tab (top of screen) to view the past, present, and future of your document.</a:t>
          </a:r>
        </a:p>
      </dgm:t>
    </dgm:pt>
    <dgm:pt modelId="{AE3F2E6E-6340-46CE-AC34-9743D029E88E}" type="parTrans" cxnId="{3290E028-78AF-4317-8A2B-A51FC2C8553D}">
      <dgm:prSet/>
      <dgm:spPr/>
      <dgm:t>
        <a:bodyPr/>
        <a:lstStyle/>
        <a:p>
          <a:endParaRPr lang="en-US"/>
        </a:p>
      </dgm:t>
    </dgm:pt>
    <dgm:pt modelId="{2A2A2335-C66B-4427-84CB-C92811C1A4E5}" type="sibTrans" cxnId="{3290E028-78AF-4317-8A2B-A51FC2C8553D}">
      <dgm:prSet/>
      <dgm:spPr/>
      <dgm:t>
        <a:bodyPr/>
        <a:lstStyle/>
        <a:p>
          <a:endParaRPr lang="en-US"/>
        </a:p>
      </dgm:t>
    </dgm:pt>
    <dgm:pt modelId="{160D5027-B883-4481-ADEC-1FE333BEE7C9}">
      <dgm:prSet phldrT="[Text]"/>
      <dgm:spPr/>
      <dgm:t>
        <a:bodyPr/>
        <a:lstStyle/>
        <a:p>
          <a:r>
            <a:rPr lang="en-US" dirty="0"/>
            <a:t>Submitting complete and accurate information with the requisition allows Buyers to focus on the more complex aspects of the procurement process. </a:t>
          </a:r>
        </a:p>
      </dgm:t>
    </dgm:pt>
    <dgm:pt modelId="{C910EC11-B0AE-4605-B514-CFF9728AF13F}" type="parTrans" cxnId="{B25BFE91-2663-446D-935B-0502DDFBE491}">
      <dgm:prSet/>
      <dgm:spPr/>
      <dgm:t>
        <a:bodyPr/>
        <a:lstStyle/>
        <a:p>
          <a:endParaRPr lang="en-US"/>
        </a:p>
      </dgm:t>
    </dgm:pt>
    <dgm:pt modelId="{B945F555-E3CD-47AA-8BA2-DB25C45CFE0C}" type="sibTrans" cxnId="{B25BFE91-2663-446D-935B-0502DDFBE491}">
      <dgm:prSet/>
      <dgm:spPr/>
      <dgm:t>
        <a:bodyPr/>
        <a:lstStyle/>
        <a:p>
          <a:endParaRPr lang="en-US"/>
        </a:p>
      </dgm:t>
    </dgm:pt>
    <dgm:pt modelId="{A2363E59-1EBE-4E95-8FBC-EBA4ED27DD17}" type="pres">
      <dgm:prSet presAssocID="{70CB5847-FCC2-4075-943E-A95371C83C2A}" presName="Name0" presStyleCnt="0">
        <dgm:presLayoutVars>
          <dgm:chMax val="7"/>
          <dgm:chPref val="7"/>
          <dgm:dir/>
        </dgm:presLayoutVars>
      </dgm:prSet>
      <dgm:spPr/>
    </dgm:pt>
    <dgm:pt modelId="{4FB24570-2861-4E9F-AD5D-859450C3963D}" type="pres">
      <dgm:prSet presAssocID="{70CB5847-FCC2-4075-943E-A95371C83C2A}" presName="Name1" presStyleCnt="0"/>
      <dgm:spPr/>
    </dgm:pt>
    <dgm:pt modelId="{9FF82B16-0C91-4895-A9D8-18368FBDE807}" type="pres">
      <dgm:prSet presAssocID="{70CB5847-FCC2-4075-943E-A95371C83C2A}" presName="cycle" presStyleCnt="0"/>
      <dgm:spPr/>
    </dgm:pt>
    <dgm:pt modelId="{16DE36CB-FA73-4443-A07F-5740770FFE2A}" type="pres">
      <dgm:prSet presAssocID="{70CB5847-FCC2-4075-943E-A95371C83C2A}" presName="srcNode" presStyleLbl="node1" presStyleIdx="0" presStyleCnt="4"/>
      <dgm:spPr/>
    </dgm:pt>
    <dgm:pt modelId="{87F1E4D5-7E13-40A5-A928-92CCED53B77C}" type="pres">
      <dgm:prSet presAssocID="{70CB5847-FCC2-4075-943E-A95371C83C2A}" presName="conn" presStyleLbl="parChTrans1D2" presStyleIdx="0" presStyleCnt="1"/>
      <dgm:spPr/>
    </dgm:pt>
    <dgm:pt modelId="{4A013806-3ADD-4DBB-8E63-4E1CCB82D401}" type="pres">
      <dgm:prSet presAssocID="{70CB5847-FCC2-4075-943E-A95371C83C2A}" presName="extraNode" presStyleLbl="node1" presStyleIdx="0" presStyleCnt="4"/>
      <dgm:spPr/>
    </dgm:pt>
    <dgm:pt modelId="{4706E11E-C379-4229-B953-9B37F7CDBF8B}" type="pres">
      <dgm:prSet presAssocID="{70CB5847-FCC2-4075-943E-A95371C83C2A}" presName="dstNode" presStyleLbl="node1" presStyleIdx="0" presStyleCnt="4"/>
      <dgm:spPr/>
    </dgm:pt>
    <dgm:pt modelId="{77F67FDC-B56E-4AFA-BB32-94F3D9F816CE}" type="pres">
      <dgm:prSet presAssocID="{C92D2AB5-7B3A-479C-8D4B-CC6FF93A10AD}" presName="text_1" presStyleLbl="node1" presStyleIdx="0" presStyleCnt="4">
        <dgm:presLayoutVars>
          <dgm:bulletEnabled val="1"/>
        </dgm:presLayoutVars>
      </dgm:prSet>
      <dgm:spPr/>
    </dgm:pt>
    <dgm:pt modelId="{C2279750-61A6-45A7-A498-AC78DEE5FF24}" type="pres">
      <dgm:prSet presAssocID="{C92D2AB5-7B3A-479C-8D4B-CC6FF93A10AD}" presName="accent_1" presStyleCnt="0"/>
      <dgm:spPr/>
    </dgm:pt>
    <dgm:pt modelId="{DCC3CD95-C214-4E9F-880A-CB9867D8DBC9}" type="pres">
      <dgm:prSet presAssocID="{C92D2AB5-7B3A-479C-8D4B-CC6FF93A10AD}" presName="accentRepeatNode" presStyleLbl="solidFgAcc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lling out forms on a table"/>
        </a:ext>
      </dgm:extLst>
    </dgm:pt>
    <dgm:pt modelId="{043088B8-6506-44A1-BEAD-699F437B8528}" type="pres">
      <dgm:prSet presAssocID="{97F3E113-B71A-44F8-97D3-FAE83BA10258}" presName="text_2" presStyleLbl="node1" presStyleIdx="1" presStyleCnt="4">
        <dgm:presLayoutVars>
          <dgm:bulletEnabled val="1"/>
        </dgm:presLayoutVars>
      </dgm:prSet>
      <dgm:spPr/>
    </dgm:pt>
    <dgm:pt modelId="{F3BBB080-AC85-41B1-9860-E5CA98CAA3ED}" type="pres">
      <dgm:prSet presAssocID="{97F3E113-B71A-44F8-97D3-FAE83BA10258}" presName="accent_2" presStyleCnt="0"/>
      <dgm:spPr/>
    </dgm:pt>
    <dgm:pt modelId="{4DF84F2F-8611-4D4C-BFF8-65DBF3FEFA27}" type="pres">
      <dgm:prSet presAssocID="{97F3E113-B71A-44F8-97D3-FAE83BA10258}" presName="accentRepeatNode" presStyleLbl="solidFgAcc1" presStyleIdx="1" presStyleCnt="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de view of a white calendar"/>
        </a:ext>
      </dgm:extLst>
    </dgm:pt>
    <dgm:pt modelId="{992B3652-8AD1-4431-BBD0-58FB43FBE1CB}" type="pres">
      <dgm:prSet presAssocID="{D8E49370-27BA-40E5-AAFD-6E93BC00979D}" presName="text_3" presStyleLbl="node1" presStyleIdx="2" presStyleCnt="4">
        <dgm:presLayoutVars>
          <dgm:bulletEnabled val="1"/>
        </dgm:presLayoutVars>
      </dgm:prSet>
      <dgm:spPr/>
    </dgm:pt>
    <dgm:pt modelId="{05A0DE2E-D256-4F53-9BA8-A454FD0EA2A5}" type="pres">
      <dgm:prSet presAssocID="{D8E49370-27BA-40E5-AAFD-6E93BC00979D}" presName="accent_3" presStyleCnt="0"/>
      <dgm:spPr/>
    </dgm:pt>
    <dgm:pt modelId="{8B2ECE9F-5839-4F84-9D54-5759C7C0265C}" type="pres">
      <dgm:prSet presAssocID="{D8E49370-27BA-40E5-AAFD-6E93BC00979D}" presName="accentRepeatNode" presStyleLbl="solidFgAcc1" presStyleIdx="2" presStyleCnt="4" custLinFactNeighborX="-520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es on yellow backdrop"/>
        </a:ext>
      </dgm:extLst>
    </dgm:pt>
    <dgm:pt modelId="{0D4A0CA9-2969-467A-85C4-14BBE1EA24D7}" type="pres">
      <dgm:prSet presAssocID="{160D5027-B883-4481-ADEC-1FE333BEE7C9}" presName="text_4" presStyleLbl="node1" presStyleIdx="3" presStyleCnt="4">
        <dgm:presLayoutVars>
          <dgm:bulletEnabled val="1"/>
        </dgm:presLayoutVars>
      </dgm:prSet>
      <dgm:spPr/>
    </dgm:pt>
    <dgm:pt modelId="{C6ED6B0F-7C7F-4571-A30A-311400576EDF}" type="pres">
      <dgm:prSet presAssocID="{160D5027-B883-4481-ADEC-1FE333BEE7C9}" presName="accent_4" presStyleCnt="0"/>
      <dgm:spPr/>
    </dgm:pt>
    <dgm:pt modelId="{F1E67485-19E9-4BAE-AF61-A79C8443DC69}" type="pres">
      <dgm:prSet presAssocID="{160D5027-B883-4481-ADEC-1FE333BEE7C9}" presName="accentRepeatNode" presStyleLbl="solidFgAcc1" presStyleIdx="3" presStyleCnt="4"/>
      <dgm:spPr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lorful strings being wound together"/>
        </a:ext>
      </dgm:extLst>
    </dgm:pt>
  </dgm:ptLst>
  <dgm:cxnLst>
    <dgm:cxn modelId="{3290E028-78AF-4317-8A2B-A51FC2C8553D}" srcId="{70CB5847-FCC2-4075-943E-A95371C83C2A}" destId="{D8E49370-27BA-40E5-AAFD-6E93BC00979D}" srcOrd="2" destOrd="0" parTransId="{AE3F2E6E-6340-46CE-AC34-9743D029E88E}" sibTransId="{2A2A2335-C66B-4427-84CB-C92811C1A4E5}"/>
    <dgm:cxn modelId="{FA68C63E-328A-49C2-9DA9-152874046007}" srcId="{70CB5847-FCC2-4075-943E-A95371C83C2A}" destId="{C92D2AB5-7B3A-479C-8D4B-CC6FF93A10AD}" srcOrd="0" destOrd="0" parTransId="{1DD34B9D-2038-492B-A565-A709C449BB68}" sibTransId="{C00DEEB0-F2F0-4D47-A029-9D533B15A89D}"/>
    <dgm:cxn modelId="{241C6A61-197F-45C7-9819-5B33F1461670}" type="presOf" srcId="{70CB5847-FCC2-4075-943E-A95371C83C2A}" destId="{A2363E59-1EBE-4E95-8FBC-EBA4ED27DD17}" srcOrd="0" destOrd="0" presId="urn:microsoft.com/office/officeart/2008/layout/VerticalCurvedList"/>
    <dgm:cxn modelId="{9EB2AD65-671C-4F85-A2AB-E64062395403}" type="presOf" srcId="{C00DEEB0-F2F0-4D47-A029-9D533B15A89D}" destId="{87F1E4D5-7E13-40A5-A928-92CCED53B77C}" srcOrd="0" destOrd="0" presId="urn:microsoft.com/office/officeart/2008/layout/VerticalCurvedList"/>
    <dgm:cxn modelId="{8632914A-3731-4B70-99DC-F04A81F01EA5}" type="presOf" srcId="{C92D2AB5-7B3A-479C-8D4B-CC6FF93A10AD}" destId="{77F67FDC-B56E-4AFA-BB32-94F3D9F816CE}" srcOrd="0" destOrd="0" presId="urn:microsoft.com/office/officeart/2008/layout/VerticalCurvedList"/>
    <dgm:cxn modelId="{3054165A-8EBF-46B8-9A1F-63CDD84877D0}" type="presOf" srcId="{D8E49370-27BA-40E5-AAFD-6E93BC00979D}" destId="{992B3652-8AD1-4431-BBD0-58FB43FBE1CB}" srcOrd="0" destOrd="0" presId="urn:microsoft.com/office/officeart/2008/layout/VerticalCurvedList"/>
    <dgm:cxn modelId="{B25BFE91-2663-446D-935B-0502DDFBE491}" srcId="{70CB5847-FCC2-4075-943E-A95371C83C2A}" destId="{160D5027-B883-4481-ADEC-1FE333BEE7C9}" srcOrd="3" destOrd="0" parTransId="{C910EC11-B0AE-4605-B514-CFF9728AF13F}" sibTransId="{B945F555-E3CD-47AA-8BA2-DB25C45CFE0C}"/>
    <dgm:cxn modelId="{42966FB3-BBE6-42E3-AEDE-2BC65FD59261}" srcId="{70CB5847-FCC2-4075-943E-A95371C83C2A}" destId="{97F3E113-B71A-44F8-97D3-FAE83BA10258}" srcOrd="1" destOrd="0" parTransId="{956CC4D8-0FD1-4857-A974-531D9300B017}" sibTransId="{304B4BF6-B357-4790-8B8B-22CDC29C43D5}"/>
    <dgm:cxn modelId="{137789C8-A68A-43C8-950E-D30345EAFA8D}" type="presOf" srcId="{97F3E113-B71A-44F8-97D3-FAE83BA10258}" destId="{043088B8-6506-44A1-BEAD-699F437B8528}" srcOrd="0" destOrd="0" presId="urn:microsoft.com/office/officeart/2008/layout/VerticalCurvedList"/>
    <dgm:cxn modelId="{0DEBD4EA-06ED-4DA3-A7AA-45C502540E25}" type="presOf" srcId="{160D5027-B883-4481-ADEC-1FE333BEE7C9}" destId="{0D4A0CA9-2969-467A-85C4-14BBE1EA24D7}" srcOrd="0" destOrd="0" presId="urn:microsoft.com/office/officeart/2008/layout/VerticalCurvedList"/>
    <dgm:cxn modelId="{BDF8D39E-D003-4266-B61E-50AA79F2060F}" type="presParOf" srcId="{A2363E59-1EBE-4E95-8FBC-EBA4ED27DD17}" destId="{4FB24570-2861-4E9F-AD5D-859450C3963D}" srcOrd="0" destOrd="0" presId="urn:microsoft.com/office/officeart/2008/layout/VerticalCurvedList"/>
    <dgm:cxn modelId="{167C4BD5-46CE-45C2-8592-87FFC957FB4E}" type="presParOf" srcId="{4FB24570-2861-4E9F-AD5D-859450C3963D}" destId="{9FF82B16-0C91-4895-A9D8-18368FBDE807}" srcOrd="0" destOrd="0" presId="urn:microsoft.com/office/officeart/2008/layout/VerticalCurvedList"/>
    <dgm:cxn modelId="{F5E0CB64-07D6-4641-9AB3-ED821DDF626A}" type="presParOf" srcId="{9FF82B16-0C91-4895-A9D8-18368FBDE807}" destId="{16DE36CB-FA73-4443-A07F-5740770FFE2A}" srcOrd="0" destOrd="0" presId="urn:microsoft.com/office/officeart/2008/layout/VerticalCurvedList"/>
    <dgm:cxn modelId="{DF5CAFE6-ABEB-441D-A06B-51219835AB3F}" type="presParOf" srcId="{9FF82B16-0C91-4895-A9D8-18368FBDE807}" destId="{87F1E4D5-7E13-40A5-A928-92CCED53B77C}" srcOrd="1" destOrd="0" presId="urn:microsoft.com/office/officeart/2008/layout/VerticalCurvedList"/>
    <dgm:cxn modelId="{6460335F-5397-4C55-B743-E626F09CB779}" type="presParOf" srcId="{9FF82B16-0C91-4895-A9D8-18368FBDE807}" destId="{4A013806-3ADD-4DBB-8E63-4E1CCB82D401}" srcOrd="2" destOrd="0" presId="urn:microsoft.com/office/officeart/2008/layout/VerticalCurvedList"/>
    <dgm:cxn modelId="{A6105501-C362-40F4-B008-6D4BB6B1B26F}" type="presParOf" srcId="{9FF82B16-0C91-4895-A9D8-18368FBDE807}" destId="{4706E11E-C379-4229-B953-9B37F7CDBF8B}" srcOrd="3" destOrd="0" presId="urn:microsoft.com/office/officeart/2008/layout/VerticalCurvedList"/>
    <dgm:cxn modelId="{D4F581DE-D79A-4F96-9880-D5E38B8BDAC3}" type="presParOf" srcId="{4FB24570-2861-4E9F-AD5D-859450C3963D}" destId="{77F67FDC-B56E-4AFA-BB32-94F3D9F816CE}" srcOrd="1" destOrd="0" presId="urn:microsoft.com/office/officeart/2008/layout/VerticalCurvedList"/>
    <dgm:cxn modelId="{531380F1-9E03-4C49-B0CE-320DE7840109}" type="presParOf" srcId="{4FB24570-2861-4E9F-AD5D-859450C3963D}" destId="{C2279750-61A6-45A7-A498-AC78DEE5FF24}" srcOrd="2" destOrd="0" presId="urn:microsoft.com/office/officeart/2008/layout/VerticalCurvedList"/>
    <dgm:cxn modelId="{DE6FF812-236B-4BF3-8E5D-73B8F731D63E}" type="presParOf" srcId="{C2279750-61A6-45A7-A498-AC78DEE5FF24}" destId="{DCC3CD95-C214-4E9F-880A-CB9867D8DBC9}" srcOrd="0" destOrd="0" presId="urn:microsoft.com/office/officeart/2008/layout/VerticalCurvedList"/>
    <dgm:cxn modelId="{112C44CB-9269-4768-A78D-FF2A73AB4A3D}" type="presParOf" srcId="{4FB24570-2861-4E9F-AD5D-859450C3963D}" destId="{043088B8-6506-44A1-BEAD-699F437B8528}" srcOrd="3" destOrd="0" presId="urn:microsoft.com/office/officeart/2008/layout/VerticalCurvedList"/>
    <dgm:cxn modelId="{E1E8CE4F-E4E2-4B12-8E59-B286F30FE61A}" type="presParOf" srcId="{4FB24570-2861-4E9F-AD5D-859450C3963D}" destId="{F3BBB080-AC85-41B1-9860-E5CA98CAA3ED}" srcOrd="4" destOrd="0" presId="urn:microsoft.com/office/officeart/2008/layout/VerticalCurvedList"/>
    <dgm:cxn modelId="{B43A8AEF-6DB5-45A3-A4B6-726867EA50AF}" type="presParOf" srcId="{F3BBB080-AC85-41B1-9860-E5CA98CAA3ED}" destId="{4DF84F2F-8611-4D4C-BFF8-65DBF3FEFA27}" srcOrd="0" destOrd="0" presId="urn:microsoft.com/office/officeart/2008/layout/VerticalCurvedList"/>
    <dgm:cxn modelId="{24F9800A-1660-4748-A845-0CC021DD5DF1}" type="presParOf" srcId="{4FB24570-2861-4E9F-AD5D-859450C3963D}" destId="{992B3652-8AD1-4431-BBD0-58FB43FBE1CB}" srcOrd="5" destOrd="0" presId="urn:microsoft.com/office/officeart/2008/layout/VerticalCurvedList"/>
    <dgm:cxn modelId="{E046AE3E-6691-4106-A9FA-74193BFF9A5E}" type="presParOf" srcId="{4FB24570-2861-4E9F-AD5D-859450C3963D}" destId="{05A0DE2E-D256-4F53-9BA8-A454FD0EA2A5}" srcOrd="6" destOrd="0" presId="urn:microsoft.com/office/officeart/2008/layout/VerticalCurvedList"/>
    <dgm:cxn modelId="{C30D38AF-D5D2-4EFC-A9C5-2ADF95DD9FAA}" type="presParOf" srcId="{05A0DE2E-D256-4F53-9BA8-A454FD0EA2A5}" destId="{8B2ECE9F-5839-4F84-9D54-5759C7C0265C}" srcOrd="0" destOrd="0" presId="urn:microsoft.com/office/officeart/2008/layout/VerticalCurvedList"/>
    <dgm:cxn modelId="{C348FD8E-1A74-47B2-B103-FEF8CAFC6F35}" type="presParOf" srcId="{4FB24570-2861-4E9F-AD5D-859450C3963D}" destId="{0D4A0CA9-2969-467A-85C4-14BBE1EA24D7}" srcOrd="7" destOrd="0" presId="urn:microsoft.com/office/officeart/2008/layout/VerticalCurvedList"/>
    <dgm:cxn modelId="{B215D498-5BAB-41B5-8A1D-0A48B6CBE00B}" type="presParOf" srcId="{4FB24570-2861-4E9F-AD5D-859450C3963D}" destId="{C6ED6B0F-7C7F-4571-A30A-311400576EDF}" srcOrd="8" destOrd="0" presId="urn:microsoft.com/office/officeart/2008/layout/VerticalCurvedList"/>
    <dgm:cxn modelId="{451BFB7D-5BE8-445F-9F0B-3ED6ADCFA2CE}" type="presParOf" srcId="{C6ED6B0F-7C7F-4571-A30A-311400576EDF}" destId="{F1E67485-19E9-4BAE-AF61-A79C8443DC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771EC-85BD-423E-9624-98B585D3E663}">
      <dsp:nvSpPr>
        <dsp:cNvPr id="0" name=""/>
        <dsp:cNvSpPr/>
      </dsp:nvSpPr>
      <dsp:spPr>
        <a:xfrm>
          <a:off x="6324600" y="1937146"/>
          <a:ext cx="4537245" cy="657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717"/>
              </a:lnTo>
              <a:lnTo>
                <a:pt x="4537245" y="328717"/>
              </a:lnTo>
              <a:lnTo>
                <a:pt x="4537245" y="6574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1FEC7-065F-4EB9-935B-1473645AA262}">
      <dsp:nvSpPr>
        <dsp:cNvPr id="0" name=""/>
        <dsp:cNvSpPr/>
      </dsp:nvSpPr>
      <dsp:spPr>
        <a:xfrm>
          <a:off x="5072341" y="4159904"/>
          <a:ext cx="469596" cy="3662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2855"/>
              </a:lnTo>
              <a:lnTo>
                <a:pt x="469596" y="366285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3AB66-63C1-4D93-846F-E2F403CD2654}">
      <dsp:nvSpPr>
        <dsp:cNvPr id="0" name=""/>
        <dsp:cNvSpPr/>
      </dsp:nvSpPr>
      <dsp:spPr>
        <a:xfrm>
          <a:off x="5072341" y="4159904"/>
          <a:ext cx="469596" cy="1440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097"/>
              </a:lnTo>
              <a:lnTo>
                <a:pt x="469596" y="144009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829F6-CC31-48AA-8840-7B21B818845C}">
      <dsp:nvSpPr>
        <dsp:cNvPr id="0" name=""/>
        <dsp:cNvSpPr/>
      </dsp:nvSpPr>
      <dsp:spPr>
        <a:xfrm>
          <a:off x="6278880" y="1937146"/>
          <a:ext cx="91440" cy="6574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74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307F3-6559-4BCD-9FD4-D03159A7D4C8}">
      <dsp:nvSpPr>
        <dsp:cNvPr id="0" name=""/>
        <dsp:cNvSpPr/>
      </dsp:nvSpPr>
      <dsp:spPr>
        <a:xfrm>
          <a:off x="535096" y="4159904"/>
          <a:ext cx="459422" cy="3590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90991"/>
              </a:lnTo>
              <a:lnTo>
                <a:pt x="459422" y="359099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F463A-E93D-43A7-A988-056E1521DBF5}">
      <dsp:nvSpPr>
        <dsp:cNvPr id="0" name=""/>
        <dsp:cNvSpPr/>
      </dsp:nvSpPr>
      <dsp:spPr>
        <a:xfrm>
          <a:off x="535096" y="4159904"/>
          <a:ext cx="459422" cy="1440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097"/>
              </a:lnTo>
              <a:lnTo>
                <a:pt x="459422" y="144009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CBDA74-6D3E-493F-B644-47CFD25339A4}">
      <dsp:nvSpPr>
        <dsp:cNvPr id="0" name=""/>
        <dsp:cNvSpPr/>
      </dsp:nvSpPr>
      <dsp:spPr>
        <a:xfrm>
          <a:off x="1787354" y="1937146"/>
          <a:ext cx="4537245" cy="657435"/>
        </a:xfrm>
        <a:custGeom>
          <a:avLst/>
          <a:gdLst/>
          <a:ahLst/>
          <a:cxnLst/>
          <a:rect l="0" t="0" r="0" b="0"/>
          <a:pathLst>
            <a:path>
              <a:moveTo>
                <a:pt x="4537245" y="0"/>
              </a:moveTo>
              <a:lnTo>
                <a:pt x="4537245" y="328717"/>
              </a:lnTo>
              <a:lnTo>
                <a:pt x="0" y="328717"/>
              </a:lnTo>
              <a:lnTo>
                <a:pt x="0" y="65743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AD590A-6A26-4FD9-9A21-B4E4A70D1DC2}">
      <dsp:nvSpPr>
        <dsp:cNvPr id="0" name=""/>
        <dsp:cNvSpPr/>
      </dsp:nvSpPr>
      <dsp:spPr>
        <a:xfrm>
          <a:off x="4625144" y="5177"/>
          <a:ext cx="3398911" cy="19319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Chris Chamberlain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Director of Procurement &amp; HUB</a:t>
          </a:r>
        </a:p>
      </dsp:txBody>
      <dsp:txXfrm>
        <a:off x="4625144" y="5177"/>
        <a:ext cx="3398911" cy="1931968"/>
      </dsp:txXfrm>
    </dsp:sp>
    <dsp:sp modelId="{5E017D60-8DFA-4517-8E78-95D4493800BD}">
      <dsp:nvSpPr>
        <dsp:cNvPr id="0" name=""/>
        <dsp:cNvSpPr/>
      </dsp:nvSpPr>
      <dsp:spPr>
        <a:xfrm>
          <a:off x="222031" y="2594581"/>
          <a:ext cx="3130646" cy="15653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Noel Mason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Senior Buyer</a:t>
          </a:r>
        </a:p>
      </dsp:txBody>
      <dsp:txXfrm>
        <a:off x="222031" y="2594581"/>
        <a:ext cx="3130646" cy="1565323"/>
      </dsp:txXfrm>
    </dsp:sp>
    <dsp:sp modelId="{33FAFD38-4F44-4162-A268-67DE8FAB9D38}">
      <dsp:nvSpPr>
        <dsp:cNvPr id="0" name=""/>
        <dsp:cNvSpPr/>
      </dsp:nvSpPr>
      <dsp:spPr>
        <a:xfrm>
          <a:off x="994518" y="4817340"/>
          <a:ext cx="3130646" cy="15653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Jessica Campbell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Buyer I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*Started 1/17/23*</a:t>
          </a:r>
        </a:p>
      </dsp:txBody>
      <dsp:txXfrm>
        <a:off x="994518" y="4817340"/>
        <a:ext cx="3130646" cy="1565323"/>
      </dsp:txXfrm>
    </dsp:sp>
    <dsp:sp modelId="{F425DB0D-16A3-4031-8D90-E26A44CCA8A6}">
      <dsp:nvSpPr>
        <dsp:cNvPr id="0" name=""/>
        <dsp:cNvSpPr/>
      </dsp:nvSpPr>
      <dsp:spPr>
        <a:xfrm>
          <a:off x="994518" y="6968235"/>
          <a:ext cx="3130646" cy="15653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Vacant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Buyer I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*Interviewing Soon*</a:t>
          </a:r>
        </a:p>
      </dsp:txBody>
      <dsp:txXfrm>
        <a:off x="994518" y="6968235"/>
        <a:ext cx="3130646" cy="1565323"/>
      </dsp:txXfrm>
    </dsp:sp>
    <dsp:sp modelId="{1DFA9E05-FD86-43BC-8A04-DD6F54383DAA}">
      <dsp:nvSpPr>
        <dsp:cNvPr id="0" name=""/>
        <dsp:cNvSpPr/>
      </dsp:nvSpPr>
      <dsp:spPr>
        <a:xfrm>
          <a:off x="4759276" y="2594581"/>
          <a:ext cx="3130646" cy="15653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Lindsay Weber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Assistant Director of Procurement</a:t>
          </a:r>
        </a:p>
      </dsp:txBody>
      <dsp:txXfrm>
        <a:off x="4759276" y="2594581"/>
        <a:ext cx="3130646" cy="1565323"/>
      </dsp:txXfrm>
    </dsp:sp>
    <dsp:sp modelId="{F9D505E0-C8B0-4751-9FD0-7A1E54184547}">
      <dsp:nvSpPr>
        <dsp:cNvPr id="0" name=""/>
        <dsp:cNvSpPr/>
      </dsp:nvSpPr>
      <dsp:spPr>
        <a:xfrm>
          <a:off x="5541938" y="4817340"/>
          <a:ext cx="3130646" cy="15653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Carsyn Burney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Buyer I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*Started April 2022*</a:t>
          </a:r>
        </a:p>
      </dsp:txBody>
      <dsp:txXfrm>
        <a:off x="5541938" y="4817340"/>
        <a:ext cx="3130646" cy="1565323"/>
      </dsp:txXfrm>
    </dsp:sp>
    <dsp:sp modelId="{DAB41DD5-51F6-4894-9E02-B5B74ED32093}">
      <dsp:nvSpPr>
        <dsp:cNvPr id="0" name=""/>
        <dsp:cNvSpPr/>
      </dsp:nvSpPr>
      <dsp:spPr>
        <a:xfrm>
          <a:off x="5541938" y="7040099"/>
          <a:ext cx="3130646" cy="15653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Lainey Calder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Buyer I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*Started April 2022*</a:t>
          </a:r>
        </a:p>
      </dsp:txBody>
      <dsp:txXfrm>
        <a:off x="5541938" y="7040099"/>
        <a:ext cx="3130646" cy="1565323"/>
      </dsp:txXfrm>
    </dsp:sp>
    <dsp:sp modelId="{82BB45DE-3720-4319-A5A6-2E4DE59CE16D}">
      <dsp:nvSpPr>
        <dsp:cNvPr id="0" name=""/>
        <dsp:cNvSpPr/>
      </dsp:nvSpPr>
      <dsp:spPr>
        <a:xfrm>
          <a:off x="9296522" y="2594581"/>
          <a:ext cx="3130646" cy="15653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Nick </a:t>
          </a:r>
          <a:r>
            <a:rPr lang="en-US" sz="3200" b="1" kern="1200" dirty="0" err="1"/>
            <a:t>Galetka</a:t>
          </a:r>
          <a:endParaRPr lang="en-US" sz="3200" b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HUB Coordinator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*Started 3/20/23*</a:t>
          </a:r>
        </a:p>
      </dsp:txBody>
      <dsp:txXfrm>
        <a:off x="9296522" y="2594581"/>
        <a:ext cx="3130646" cy="15653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7BA0A-2775-43FB-A84D-0E6385564987}">
      <dsp:nvSpPr>
        <dsp:cNvPr id="0" name=""/>
        <dsp:cNvSpPr/>
      </dsp:nvSpPr>
      <dsp:spPr>
        <a:xfrm>
          <a:off x="0" y="0"/>
          <a:ext cx="7025394" cy="746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Team 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Lindsay Weber,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Carsyn Burney and Lainey Calder</a:t>
          </a:r>
        </a:p>
      </dsp:txBody>
      <dsp:txXfrm>
        <a:off x="0" y="0"/>
        <a:ext cx="7025394" cy="2238047"/>
      </dsp:txXfrm>
    </dsp:sp>
    <dsp:sp modelId="{3890366C-2260-496A-9BF0-3365FF230219}">
      <dsp:nvSpPr>
        <dsp:cNvPr id="0" name=""/>
        <dsp:cNvSpPr/>
      </dsp:nvSpPr>
      <dsp:spPr>
        <a:xfrm>
          <a:off x="709842" y="2240233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Genomics</a:t>
          </a:r>
          <a:endParaRPr lang="en-US" sz="2500" kern="1200" dirty="0"/>
        </a:p>
      </dsp:txBody>
      <dsp:txXfrm>
        <a:off x="723712" y="2254103"/>
        <a:ext cx="5592575" cy="445805"/>
      </dsp:txXfrm>
    </dsp:sp>
    <dsp:sp modelId="{7D87F1CC-C19E-471D-B2FD-A65E5DABA831}">
      <dsp:nvSpPr>
        <dsp:cNvPr id="0" name=""/>
        <dsp:cNvSpPr/>
      </dsp:nvSpPr>
      <dsp:spPr>
        <a:xfrm>
          <a:off x="709842" y="2786631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"/>
                <a:satOff val="-844"/>
                <a:lumOff val="-137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"/>
                <a:satOff val="-844"/>
                <a:lumOff val="-137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"/>
                <a:satOff val="-844"/>
                <a:lumOff val="-1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AgriLife IT</a:t>
          </a:r>
        </a:p>
      </dsp:txBody>
      <dsp:txXfrm>
        <a:off x="723712" y="2800501"/>
        <a:ext cx="5592575" cy="445805"/>
      </dsp:txXfrm>
    </dsp:sp>
    <dsp:sp modelId="{50BEE303-766B-4589-9694-7744C2012039}">
      <dsp:nvSpPr>
        <dsp:cNvPr id="0" name=""/>
        <dsp:cNvSpPr/>
      </dsp:nvSpPr>
      <dsp:spPr>
        <a:xfrm>
          <a:off x="709842" y="3333030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"/>
                <a:satOff val="-1688"/>
                <a:lumOff val="-27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"/>
                <a:satOff val="-1688"/>
                <a:lumOff val="-27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"/>
                <a:satOff val="-1688"/>
                <a:lumOff val="-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Internet</a:t>
          </a:r>
        </a:p>
      </dsp:txBody>
      <dsp:txXfrm>
        <a:off x="723712" y="3346900"/>
        <a:ext cx="5592575" cy="445805"/>
      </dsp:txXfrm>
    </dsp:sp>
    <dsp:sp modelId="{EFEF774C-3165-42AE-A5E9-4B88DF38D498}">
      <dsp:nvSpPr>
        <dsp:cNvPr id="0" name=""/>
        <dsp:cNvSpPr/>
      </dsp:nvSpPr>
      <dsp:spPr>
        <a:xfrm>
          <a:off x="709842" y="3879428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687540"/>
                <a:satOff val="-2532"/>
                <a:lumOff val="-412"/>
                <a:alphaOff val="0"/>
                <a:shade val="51000"/>
                <a:satMod val="130000"/>
              </a:schemeClr>
            </a:gs>
            <a:gs pos="80000">
              <a:schemeClr val="accent3">
                <a:hueOff val="1687540"/>
                <a:satOff val="-2532"/>
                <a:lumOff val="-412"/>
                <a:alphaOff val="0"/>
                <a:shade val="93000"/>
                <a:satMod val="130000"/>
              </a:schemeClr>
            </a:gs>
            <a:gs pos="100000">
              <a:schemeClr val="accent3">
                <a:hueOff val="1687540"/>
                <a:satOff val="-2532"/>
                <a:lumOff val="-4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Phones</a:t>
          </a:r>
        </a:p>
      </dsp:txBody>
      <dsp:txXfrm>
        <a:off x="723712" y="3893298"/>
        <a:ext cx="5592575" cy="445805"/>
      </dsp:txXfrm>
    </dsp:sp>
    <dsp:sp modelId="{60862C91-363E-423E-99C4-71B268B85759}">
      <dsp:nvSpPr>
        <dsp:cNvPr id="0" name=""/>
        <dsp:cNvSpPr/>
      </dsp:nvSpPr>
      <dsp:spPr>
        <a:xfrm>
          <a:off x="709842" y="4425826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Off-Campus Construction</a:t>
          </a:r>
        </a:p>
      </dsp:txBody>
      <dsp:txXfrm>
        <a:off x="723712" y="4439696"/>
        <a:ext cx="5592575" cy="445805"/>
      </dsp:txXfrm>
    </dsp:sp>
    <dsp:sp modelId="{D9F12244-A29E-4992-B6AA-E787D527DFC7}">
      <dsp:nvSpPr>
        <dsp:cNvPr id="0" name=""/>
        <dsp:cNvSpPr/>
      </dsp:nvSpPr>
      <dsp:spPr>
        <a:xfrm>
          <a:off x="709842" y="4972225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Scientific Equipment</a:t>
          </a:r>
        </a:p>
      </dsp:txBody>
      <dsp:txXfrm>
        <a:off x="723712" y="4986095"/>
        <a:ext cx="5592575" cy="445805"/>
      </dsp:txXfrm>
    </dsp:sp>
    <dsp:sp modelId="{26E53538-B834-424E-BC0E-7BDF2BDF546C}">
      <dsp:nvSpPr>
        <dsp:cNvPr id="0" name=""/>
        <dsp:cNvSpPr/>
      </dsp:nvSpPr>
      <dsp:spPr>
        <a:xfrm>
          <a:off x="709842" y="5518623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375079"/>
                <a:satOff val="-5064"/>
                <a:lumOff val="-824"/>
                <a:alphaOff val="0"/>
                <a:shade val="51000"/>
                <a:satMod val="130000"/>
              </a:schemeClr>
            </a:gs>
            <a:gs pos="80000">
              <a:schemeClr val="accent3">
                <a:hueOff val="3375079"/>
                <a:satOff val="-5064"/>
                <a:lumOff val="-824"/>
                <a:alphaOff val="0"/>
                <a:shade val="93000"/>
                <a:satMod val="130000"/>
              </a:schemeClr>
            </a:gs>
            <a:gs pos="100000">
              <a:schemeClr val="accent3">
                <a:hueOff val="3375079"/>
                <a:satOff val="-5064"/>
                <a:lumOff val="-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IT Products &amp; Services</a:t>
          </a:r>
        </a:p>
      </dsp:txBody>
      <dsp:txXfrm>
        <a:off x="723712" y="5532493"/>
        <a:ext cx="5592575" cy="445805"/>
      </dsp:txXfrm>
    </dsp:sp>
    <dsp:sp modelId="{7A2970EC-C958-4984-BC79-2CD3D396FA17}">
      <dsp:nvSpPr>
        <dsp:cNvPr id="0" name=""/>
        <dsp:cNvSpPr/>
      </dsp:nvSpPr>
      <dsp:spPr>
        <a:xfrm>
          <a:off x="709842" y="6065021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937592"/>
                <a:satOff val="-5908"/>
                <a:lumOff val="-961"/>
                <a:alphaOff val="0"/>
                <a:shade val="51000"/>
                <a:satMod val="130000"/>
              </a:schemeClr>
            </a:gs>
            <a:gs pos="80000">
              <a:schemeClr val="accent3">
                <a:hueOff val="3937592"/>
                <a:satOff val="-5908"/>
                <a:lumOff val="-961"/>
                <a:alphaOff val="0"/>
                <a:shade val="93000"/>
                <a:satMod val="130000"/>
              </a:schemeClr>
            </a:gs>
            <a:gs pos="100000">
              <a:schemeClr val="accent3">
                <a:hueOff val="3937592"/>
                <a:satOff val="-5908"/>
                <a:lumOff val="-9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Sequencing Services</a:t>
          </a:r>
        </a:p>
      </dsp:txBody>
      <dsp:txXfrm>
        <a:off x="723712" y="6078891"/>
        <a:ext cx="5592575" cy="445805"/>
      </dsp:txXfrm>
    </dsp:sp>
    <dsp:sp modelId="{83400AA8-34D3-4817-81E3-B0F6B8948EBE}">
      <dsp:nvSpPr>
        <dsp:cNvPr id="0" name=""/>
        <dsp:cNvSpPr/>
      </dsp:nvSpPr>
      <dsp:spPr>
        <a:xfrm>
          <a:off x="709842" y="6611420"/>
          <a:ext cx="5620315" cy="473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Conference Expenses</a:t>
          </a:r>
        </a:p>
      </dsp:txBody>
      <dsp:txXfrm>
        <a:off x="723712" y="6625290"/>
        <a:ext cx="5592575" cy="445805"/>
      </dsp:txXfrm>
    </dsp:sp>
    <dsp:sp modelId="{CE5813DB-94E2-4AB6-B2FC-F768DBE52928}">
      <dsp:nvSpPr>
        <dsp:cNvPr id="0" name=""/>
        <dsp:cNvSpPr/>
      </dsp:nvSpPr>
      <dsp:spPr>
        <a:xfrm>
          <a:off x="7566905" y="0"/>
          <a:ext cx="7025394" cy="7460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Team B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Noel Mason,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Jessica Campbell and Vacant Buyer I</a:t>
          </a:r>
        </a:p>
      </dsp:txBody>
      <dsp:txXfrm>
        <a:off x="7566905" y="0"/>
        <a:ext cx="7025394" cy="2238047"/>
      </dsp:txXfrm>
    </dsp:sp>
    <dsp:sp modelId="{833937FE-3D9B-4C18-A728-1383BF3B3322}">
      <dsp:nvSpPr>
        <dsp:cNvPr id="0" name=""/>
        <dsp:cNvSpPr/>
      </dsp:nvSpPr>
      <dsp:spPr>
        <a:xfrm>
          <a:off x="8262141" y="2239231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062619"/>
                <a:satOff val="-7596"/>
                <a:lumOff val="-1235"/>
                <a:alphaOff val="0"/>
                <a:shade val="51000"/>
                <a:satMod val="130000"/>
              </a:schemeClr>
            </a:gs>
            <a:gs pos="80000">
              <a:schemeClr val="accent3">
                <a:hueOff val="5062619"/>
                <a:satOff val="-7596"/>
                <a:lumOff val="-1235"/>
                <a:alphaOff val="0"/>
                <a:shade val="93000"/>
                <a:satMod val="130000"/>
              </a:schemeClr>
            </a:gs>
            <a:gs pos="100000">
              <a:schemeClr val="accent3">
                <a:hueOff val="5062619"/>
                <a:satOff val="-7596"/>
                <a:lumOff val="-12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IRNR/TWRI</a:t>
          </a:r>
        </a:p>
      </dsp:txBody>
      <dsp:txXfrm>
        <a:off x="8272509" y="2249599"/>
        <a:ext cx="5599579" cy="333239"/>
      </dsp:txXfrm>
    </dsp:sp>
    <dsp:sp modelId="{D74EBD28-C3F6-43BF-9678-B08070D6C8ED}">
      <dsp:nvSpPr>
        <dsp:cNvPr id="0" name=""/>
        <dsp:cNvSpPr/>
      </dsp:nvSpPr>
      <dsp:spPr>
        <a:xfrm>
          <a:off x="8262141" y="2647664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International Ag/Borlaug</a:t>
          </a:r>
        </a:p>
      </dsp:txBody>
      <dsp:txXfrm>
        <a:off x="8272509" y="2658032"/>
        <a:ext cx="5599579" cy="333239"/>
      </dsp:txXfrm>
    </dsp:sp>
    <dsp:sp modelId="{3C76E512-A730-4B47-AD57-6F4DDFF91F76}">
      <dsp:nvSpPr>
        <dsp:cNvPr id="0" name=""/>
        <dsp:cNvSpPr/>
      </dsp:nvSpPr>
      <dsp:spPr>
        <a:xfrm>
          <a:off x="8262141" y="3056097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187645"/>
                <a:satOff val="-9284"/>
                <a:lumOff val="-1510"/>
                <a:alphaOff val="0"/>
                <a:shade val="51000"/>
                <a:satMod val="130000"/>
              </a:schemeClr>
            </a:gs>
            <a:gs pos="80000">
              <a:schemeClr val="accent3">
                <a:hueOff val="6187645"/>
                <a:satOff val="-9284"/>
                <a:lumOff val="-1510"/>
                <a:alphaOff val="0"/>
                <a:shade val="93000"/>
                <a:satMod val="130000"/>
              </a:schemeClr>
            </a:gs>
            <a:gs pos="100000">
              <a:schemeClr val="accent3">
                <a:hueOff val="6187645"/>
                <a:satOff val="-9284"/>
                <a:lumOff val="-151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TVMDL</a:t>
          </a:r>
        </a:p>
      </dsp:txBody>
      <dsp:txXfrm>
        <a:off x="8272509" y="3066465"/>
        <a:ext cx="5599579" cy="333239"/>
      </dsp:txXfrm>
    </dsp:sp>
    <dsp:sp modelId="{BDC4BCAC-78C1-41AD-BB2E-67C700CD47AA}">
      <dsp:nvSpPr>
        <dsp:cNvPr id="0" name=""/>
        <dsp:cNvSpPr/>
      </dsp:nvSpPr>
      <dsp:spPr>
        <a:xfrm>
          <a:off x="8262141" y="3464529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Leases</a:t>
          </a:r>
          <a:endParaRPr lang="en-US" sz="1800" kern="1200" dirty="0"/>
        </a:p>
      </dsp:txBody>
      <dsp:txXfrm>
        <a:off x="8272509" y="3474897"/>
        <a:ext cx="5599579" cy="333239"/>
      </dsp:txXfrm>
    </dsp:sp>
    <dsp:sp modelId="{78E6D02F-64B3-4417-A53B-A21998D2A700}">
      <dsp:nvSpPr>
        <dsp:cNvPr id="0" name=""/>
        <dsp:cNvSpPr/>
      </dsp:nvSpPr>
      <dsp:spPr>
        <a:xfrm>
          <a:off x="8262141" y="3872962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312671"/>
                <a:satOff val="-10972"/>
                <a:lumOff val="-1784"/>
                <a:alphaOff val="0"/>
                <a:shade val="51000"/>
                <a:satMod val="130000"/>
              </a:schemeClr>
            </a:gs>
            <a:gs pos="80000">
              <a:schemeClr val="accent3">
                <a:hueOff val="7312671"/>
                <a:satOff val="-10972"/>
                <a:lumOff val="-1784"/>
                <a:alphaOff val="0"/>
                <a:shade val="93000"/>
                <a:satMod val="130000"/>
              </a:schemeClr>
            </a:gs>
            <a:gs pos="100000">
              <a:schemeClr val="accent3">
                <a:hueOff val="7312671"/>
                <a:satOff val="-10972"/>
                <a:lumOff val="-17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Sponsored Services/ICs</a:t>
          </a:r>
        </a:p>
      </dsp:txBody>
      <dsp:txXfrm>
        <a:off x="8272509" y="3883330"/>
        <a:ext cx="5599579" cy="333239"/>
      </dsp:txXfrm>
    </dsp:sp>
    <dsp:sp modelId="{74158294-C0A0-452B-9F0E-E1D5E0AC22DF}">
      <dsp:nvSpPr>
        <dsp:cNvPr id="0" name=""/>
        <dsp:cNvSpPr/>
      </dsp:nvSpPr>
      <dsp:spPr>
        <a:xfrm>
          <a:off x="8262141" y="4281395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875184"/>
                <a:satOff val="-11816"/>
                <a:lumOff val="-1922"/>
                <a:alphaOff val="0"/>
                <a:shade val="51000"/>
                <a:satMod val="130000"/>
              </a:schemeClr>
            </a:gs>
            <a:gs pos="80000">
              <a:schemeClr val="accent3">
                <a:hueOff val="7875184"/>
                <a:satOff val="-11816"/>
                <a:lumOff val="-1922"/>
                <a:alphaOff val="0"/>
                <a:shade val="93000"/>
                <a:satMod val="130000"/>
              </a:schemeClr>
            </a:gs>
            <a:gs pos="100000">
              <a:schemeClr val="accent3">
                <a:hueOff val="7875184"/>
                <a:satOff val="-11816"/>
                <a:lumOff val="-19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Ag Equipment &amp; Services</a:t>
          </a:r>
        </a:p>
      </dsp:txBody>
      <dsp:txXfrm>
        <a:off x="8272509" y="4291763"/>
        <a:ext cx="5599579" cy="333239"/>
      </dsp:txXfrm>
    </dsp:sp>
    <dsp:sp modelId="{589830A3-4096-4524-9591-2FDFC76EA5AE}">
      <dsp:nvSpPr>
        <dsp:cNvPr id="0" name=""/>
        <dsp:cNvSpPr/>
      </dsp:nvSpPr>
      <dsp:spPr>
        <a:xfrm>
          <a:off x="8262141" y="4689828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Livestock, Feed, &amp; Fertilizer</a:t>
          </a:r>
        </a:p>
      </dsp:txBody>
      <dsp:txXfrm>
        <a:off x="8272509" y="4700196"/>
        <a:ext cx="5599579" cy="333239"/>
      </dsp:txXfrm>
    </dsp:sp>
    <dsp:sp modelId="{A0A3330F-6C09-43F5-BB5F-57FF8AE13942}">
      <dsp:nvSpPr>
        <dsp:cNvPr id="0" name=""/>
        <dsp:cNvSpPr/>
      </dsp:nvSpPr>
      <dsp:spPr>
        <a:xfrm>
          <a:off x="8262141" y="5098261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Copiers</a:t>
          </a:r>
          <a:endParaRPr lang="en-US" sz="1800" kern="1200" dirty="0"/>
        </a:p>
      </dsp:txBody>
      <dsp:txXfrm>
        <a:off x="8272509" y="5108629"/>
        <a:ext cx="5599579" cy="333239"/>
      </dsp:txXfrm>
    </dsp:sp>
    <dsp:sp modelId="{1BAABA33-AF1E-441A-87A4-CCD245E4FD45}">
      <dsp:nvSpPr>
        <dsp:cNvPr id="0" name=""/>
        <dsp:cNvSpPr/>
      </dsp:nvSpPr>
      <dsp:spPr>
        <a:xfrm>
          <a:off x="8262141" y="5506693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562724"/>
                <a:satOff val="-14348"/>
                <a:lumOff val="-2333"/>
                <a:alphaOff val="0"/>
                <a:shade val="51000"/>
                <a:satMod val="130000"/>
              </a:schemeClr>
            </a:gs>
            <a:gs pos="80000">
              <a:schemeClr val="accent3">
                <a:hueOff val="9562724"/>
                <a:satOff val="-14348"/>
                <a:lumOff val="-2333"/>
                <a:alphaOff val="0"/>
                <a:shade val="93000"/>
                <a:satMod val="130000"/>
              </a:schemeClr>
            </a:gs>
            <a:gs pos="100000">
              <a:schemeClr val="accent3">
                <a:hueOff val="9562724"/>
                <a:satOff val="-14348"/>
                <a:lumOff val="-23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Vehicles</a:t>
          </a:r>
          <a:endParaRPr lang="en-US" sz="1800" kern="1200" dirty="0"/>
        </a:p>
      </dsp:txBody>
      <dsp:txXfrm>
        <a:off x="8272509" y="5517061"/>
        <a:ext cx="5599579" cy="333239"/>
      </dsp:txXfrm>
    </dsp:sp>
    <dsp:sp modelId="{8B6E621E-653C-4257-A779-FD6385FD4340}">
      <dsp:nvSpPr>
        <dsp:cNvPr id="0" name=""/>
        <dsp:cNvSpPr/>
      </dsp:nvSpPr>
      <dsp:spPr>
        <a:xfrm>
          <a:off x="8262141" y="5915126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0125237"/>
                <a:satOff val="-15192"/>
                <a:lumOff val="-2471"/>
                <a:alphaOff val="0"/>
                <a:shade val="51000"/>
                <a:satMod val="130000"/>
              </a:schemeClr>
            </a:gs>
            <a:gs pos="80000">
              <a:schemeClr val="accent3">
                <a:hueOff val="10125237"/>
                <a:satOff val="-15192"/>
                <a:lumOff val="-2471"/>
                <a:alphaOff val="0"/>
                <a:shade val="93000"/>
                <a:satMod val="130000"/>
              </a:schemeClr>
            </a:gs>
            <a:gs pos="100000">
              <a:schemeClr val="accent3">
                <a:hueOff val="10125237"/>
                <a:satOff val="-15192"/>
                <a:lumOff val="-2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Bulk Fuel</a:t>
          </a:r>
        </a:p>
      </dsp:txBody>
      <dsp:txXfrm>
        <a:off x="8272509" y="5925494"/>
        <a:ext cx="5599579" cy="333239"/>
      </dsp:txXfrm>
    </dsp:sp>
    <dsp:sp modelId="{C94D8A27-8A54-44AC-8B5C-D20778FC8F89}">
      <dsp:nvSpPr>
        <dsp:cNvPr id="0" name=""/>
        <dsp:cNvSpPr/>
      </dsp:nvSpPr>
      <dsp:spPr>
        <a:xfrm>
          <a:off x="8262141" y="6323559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0687750"/>
                <a:satOff val="-16036"/>
                <a:lumOff val="-2608"/>
                <a:alphaOff val="0"/>
                <a:shade val="51000"/>
                <a:satMod val="130000"/>
              </a:schemeClr>
            </a:gs>
            <a:gs pos="80000">
              <a:schemeClr val="accent3">
                <a:hueOff val="10687750"/>
                <a:satOff val="-16036"/>
                <a:lumOff val="-2608"/>
                <a:alphaOff val="0"/>
                <a:shade val="93000"/>
                <a:satMod val="130000"/>
              </a:schemeClr>
            </a:gs>
            <a:gs pos="100000">
              <a:schemeClr val="accent3">
                <a:hueOff val="10687750"/>
                <a:satOff val="-16036"/>
                <a:lumOff val="-26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Printing &amp; Promotional Items</a:t>
          </a:r>
        </a:p>
      </dsp:txBody>
      <dsp:txXfrm>
        <a:off x="8272509" y="6333927"/>
        <a:ext cx="5599579" cy="333239"/>
      </dsp:txXfrm>
    </dsp:sp>
    <dsp:sp modelId="{06BBA1E6-5CB4-4717-9711-56F92E534CB3}">
      <dsp:nvSpPr>
        <dsp:cNvPr id="0" name=""/>
        <dsp:cNvSpPr/>
      </dsp:nvSpPr>
      <dsp:spPr>
        <a:xfrm>
          <a:off x="8262141" y="6731992"/>
          <a:ext cx="5620315" cy="35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Service/Maintenance Agreements</a:t>
          </a:r>
        </a:p>
      </dsp:txBody>
      <dsp:txXfrm>
        <a:off x="8272509" y="6742360"/>
        <a:ext cx="5599579" cy="333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1E4D5-7E13-40A5-A928-92CCED53B77C}">
      <dsp:nvSpPr>
        <dsp:cNvPr id="0" name=""/>
        <dsp:cNvSpPr/>
      </dsp:nvSpPr>
      <dsp:spPr>
        <a:xfrm>
          <a:off x="-9192271" y="-1403415"/>
          <a:ext cx="10934832" cy="10934832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67FDC-B56E-4AFA-BB32-94F3D9F816CE}">
      <dsp:nvSpPr>
        <dsp:cNvPr id="0" name=""/>
        <dsp:cNvSpPr/>
      </dsp:nvSpPr>
      <dsp:spPr>
        <a:xfrm>
          <a:off x="911257" y="624880"/>
          <a:ext cx="11161369" cy="12504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51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Orders over $100,000 with contracts that require a signature must be reviewed and approved by OGC.</a:t>
          </a:r>
        </a:p>
      </dsp:txBody>
      <dsp:txXfrm>
        <a:off x="911257" y="624880"/>
        <a:ext cx="11161369" cy="1250411"/>
      </dsp:txXfrm>
    </dsp:sp>
    <dsp:sp modelId="{DCC3CD95-C214-4E9F-880A-CB9867D8DBC9}">
      <dsp:nvSpPr>
        <dsp:cNvPr id="0" name=""/>
        <dsp:cNvSpPr/>
      </dsp:nvSpPr>
      <dsp:spPr>
        <a:xfrm>
          <a:off x="129750" y="468579"/>
          <a:ext cx="1563014" cy="156301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088B8-6506-44A1-BEAD-699F437B8528}">
      <dsp:nvSpPr>
        <dsp:cNvPr id="0" name=""/>
        <dsp:cNvSpPr/>
      </dsp:nvSpPr>
      <dsp:spPr>
        <a:xfrm>
          <a:off x="1628146" y="2500823"/>
          <a:ext cx="10444480" cy="1250411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51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Competitive solicitations over $25,000 must be out for bid for at least </a:t>
          </a:r>
          <a:r>
            <a:rPr lang="en-US" sz="2600" kern="1200"/>
            <a:t>10 business </a:t>
          </a:r>
          <a:r>
            <a:rPr lang="en-US" sz="2600" kern="1200" dirty="0"/>
            <a:t>days.</a:t>
          </a:r>
        </a:p>
      </dsp:txBody>
      <dsp:txXfrm>
        <a:off x="1628146" y="2500823"/>
        <a:ext cx="10444480" cy="1250411"/>
      </dsp:txXfrm>
    </dsp:sp>
    <dsp:sp modelId="{4DF84F2F-8611-4D4C-BFF8-65DBF3FEFA27}">
      <dsp:nvSpPr>
        <dsp:cNvPr id="0" name=""/>
        <dsp:cNvSpPr/>
      </dsp:nvSpPr>
      <dsp:spPr>
        <a:xfrm>
          <a:off x="846639" y="2344521"/>
          <a:ext cx="1563014" cy="1563014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B3652-8AD1-4431-BBD0-58FB43FBE1CB}">
      <dsp:nvSpPr>
        <dsp:cNvPr id="0" name=""/>
        <dsp:cNvSpPr/>
      </dsp:nvSpPr>
      <dsp:spPr>
        <a:xfrm>
          <a:off x="1628146" y="4376765"/>
          <a:ext cx="10444480" cy="1250411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51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On a document in </a:t>
          </a:r>
          <a:r>
            <a:rPr lang="en-US" sz="2600" kern="1200" dirty="0" err="1"/>
            <a:t>AggieBuy</a:t>
          </a:r>
          <a:r>
            <a:rPr lang="en-US" sz="2600" kern="1200" dirty="0"/>
            <a:t>, use the Workflow (right side of screen) and History tab (top of screen) to view the past, present, and future of your document.</a:t>
          </a:r>
        </a:p>
      </dsp:txBody>
      <dsp:txXfrm>
        <a:off x="1628146" y="4376765"/>
        <a:ext cx="10444480" cy="1250411"/>
      </dsp:txXfrm>
    </dsp:sp>
    <dsp:sp modelId="{8B2ECE9F-5839-4F84-9D54-5759C7C0265C}">
      <dsp:nvSpPr>
        <dsp:cNvPr id="0" name=""/>
        <dsp:cNvSpPr/>
      </dsp:nvSpPr>
      <dsp:spPr>
        <a:xfrm>
          <a:off x="838511" y="4220464"/>
          <a:ext cx="1563014" cy="1563014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A0CA9-2969-467A-85C4-14BBE1EA24D7}">
      <dsp:nvSpPr>
        <dsp:cNvPr id="0" name=""/>
        <dsp:cNvSpPr/>
      </dsp:nvSpPr>
      <dsp:spPr>
        <a:xfrm>
          <a:off x="911257" y="6252707"/>
          <a:ext cx="11161369" cy="1250411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251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Submitting complete and accurate information with the requisition allows Buyers to focus on the more complex aspects of the procurement process. </a:t>
          </a:r>
        </a:p>
      </dsp:txBody>
      <dsp:txXfrm>
        <a:off x="911257" y="6252707"/>
        <a:ext cx="11161369" cy="1250411"/>
      </dsp:txXfrm>
    </dsp:sp>
    <dsp:sp modelId="{F1E67485-19E9-4BAE-AF61-A79C8443DC69}">
      <dsp:nvSpPr>
        <dsp:cNvPr id="0" name=""/>
        <dsp:cNvSpPr/>
      </dsp:nvSpPr>
      <dsp:spPr>
        <a:xfrm>
          <a:off x="129750" y="6096406"/>
          <a:ext cx="1563014" cy="1563014"/>
        </a:xfrm>
        <a:prstGeom prst="ellipse">
          <a:avLst/>
        </a:prstGeom>
        <a:blipFill dpi="0"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27.03.2023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358A1-09F4-4DF0-AF2B-CACF8DF3C5CA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040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358A1-09F4-4DF0-AF2B-CACF8DF3C5CA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348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Lots of info to cover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Please save questions until the end of both presentations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we don’t have time during the session, I’ll be available to chat afterwards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update is ‘Purchasing’ has changed to ‘</a:t>
            </a:r>
            <a:r>
              <a:rPr lang="en-US"/>
              <a:t>Procurement’!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358A1-09F4-4DF0-AF2B-CACF8DF3C5CA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7188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Core is still the same – Chris, Lindsay, and Noel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Several new faces: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Carsyn &amp; Lainey – joined the team in April 2022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Jessica – started in January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Nick – started 9 days ago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err="1"/>
              <a:t>Enews</a:t>
            </a:r>
            <a:r>
              <a:rPr lang="en-US" dirty="0"/>
              <a:t> about Spot Bid Fair has gone out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Please follow instructions in that correspondence to submit items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Very important HUB event &amp; we need to have a good showing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48484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Restructured requisition assignment into 2 teams based 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Department and/or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Commodity/service type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Allows for more specialization of the buying staff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884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Combines products &amp; services onto 1 document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Replaces AG-601 (products) and AG-602 (services)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Additional space in the text box fields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Addresses topics that were areas of concern during the most recent audit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Identify other companies to prove market research was done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Both signatures required (end user &amp; dept head/resident director)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19628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Basic requisition process after it is assigned to a Buyer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we have 75 </a:t>
            </a:r>
            <a:r>
              <a:rPr lang="en-US" dirty="0" err="1"/>
              <a:t>reqs</a:t>
            </a:r>
            <a:r>
              <a:rPr lang="en-US" dirty="0"/>
              <a:t>, that means each Buyer is following this process on 15 </a:t>
            </a:r>
            <a:r>
              <a:rPr lang="en-US" dirty="0" err="1"/>
              <a:t>reqs</a:t>
            </a:r>
            <a:r>
              <a:rPr lang="en-US" dirty="0"/>
              <a:t> at one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step can require time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Some require significant time (red boxes)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6290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Reference document meant to aid business offices in creating requisitions that contain the necessary minimum information for AgriLife Procurement to begin processing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Submission of the checklist is not required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Only minimally addresses actual data entry in </a:t>
            </a:r>
            <a:r>
              <a:rPr lang="en-US" sz="1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AggieBuy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since our main concern is receiving accurate documentation to begin processing requisitions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is a tool for you, but may be good to pass along to your end users, so they know what info you need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94742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7041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Thank you!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78140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8287999" cy="10287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2162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8287999" cy="10287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086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287C9F-24B5-D835-EF77-487CC08FAC4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01100"/>
            <a:ext cx="3625561" cy="1003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.jpe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tmp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image" Target="../media/image12.tmp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8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jpe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9.jp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indoor, hand, blur&#10;&#10;Description automatically generated">
            <a:extLst>
              <a:ext uri="{FF2B5EF4-FFF2-40B4-BE49-F238E27FC236}">
                <a16:creationId xmlns:a16="http://schemas.microsoft.com/office/drawing/2014/main" id="{4A03D616-ACFF-82B7-61F4-85E68CF75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437381" cy="10371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8C5D5A-FCC0-8F29-5D74-338F57A6220E}"/>
              </a:ext>
            </a:extLst>
          </p:cNvPr>
          <p:cNvSpPr/>
          <p:nvPr/>
        </p:nvSpPr>
        <p:spPr>
          <a:xfrm>
            <a:off x="0" y="4612359"/>
            <a:ext cx="7492690" cy="990600"/>
          </a:xfrm>
          <a:prstGeom prst="rect">
            <a:avLst/>
          </a:pr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85DED8-AB04-9115-47DC-1301AEE284D4}"/>
              </a:ext>
            </a:extLst>
          </p:cNvPr>
          <p:cNvSpPr/>
          <p:nvPr/>
        </p:nvSpPr>
        <p:spPr>
          <a:xfrm>
            <a:off x="0" y="5602959"/>
            <a:ext cx="6774065" cy="990601"/>
          </a:xfrm>
          <a:prstGeom prst="rect">
            <a:avLst/>
          </a:prstGeom>
          <a:solidFill>
            <a:srgbClr val="78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F051CF-2BDB-F3C2-6D61-4BA7B50A7CC6}"/>
              </a:ext>
            </a:extLst>
          </p:cNvPr>
          <p:cNvSpPr txBox="1"/>
          <p:nvPr/>
        </p:nvSpPr>
        <p:spPr>
          <a:xfrm>
            <a:off x="838200" y="4457914"/>
            <a:ext cx="6912977" cy="2045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>
                <a:solidFill>
                  <a:schemeClr val="bg1"/>
                </a:solidFill>
                <a:latin typeface="Oswald Medium" panose="00000600000000000000" pitchFamily="2" charset="0"/>
              </a:rPr>
              <a:t>AgriLife Employee </a:t>
            </a:r>
          </a:p>
          <a:p>
            <a:pPr>
              <a:lnSpc>
                <a:spcPct val="150000"/>
              </a:lnSpc>
            </a:pPr>
            <a:r>
              <a:rPr lang="en-US" sz="4500" dirty="0">
                <a:solidFill>
                  <a:schemeClr val="bg1"/>
                </a:solidFill>
                <a:latin typeface="Oswald Medium" pitchFamily="2" charset="77"/>
              </a:rPr>
              <a:t>Development Symposium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1A1394C1-5857-5137-6A31-2F069BB4C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6405"/>
            <a:ext cx="4953000" cy="13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3405CED-667B-83D1-8904-763C905A01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382" y="0"/>
            <a:ext cx="18437382" cy="10371027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90EBA98-F448-56D1-AEDA-70AC607E5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32" y="3841256"/>
            <a:ext cx="5415954" cy="2604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0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3405CED-667B-83D1-8904-763C905A01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437382" cy="10371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17551D-499A-9CE4-1C97-656565B51FE2}"/>
              </a:ext>
            </a:extLst>
          </p:cNvPr>
          <p:cNvSpPr txBox="1"/>
          <p:nvPr/>
        </p:nvSpPr>
        <p:spPr>
          <a:xfrm>
            <a:off x="914400" y="5273531"/>
            <a:ext cx="6774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Lindsay Weber</a:t>
            </a:r>
            <a:endParaRPr lang="en-US" sz="4000" b="1" dirty="0">
              <a:solidFill>
                <a:schemeClr val="bg1"/>
              </a:solidFill>
              <a:effectLst/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3AC41-6FB1-9EC0-988C-EB4BFB7C87FE}"/>
              </a:ext>
            </a:extLst>
          </p:cNvPr>
          <p:cNvSpPr txBox="1"/>
          <p:nvPr/>
        </p:nvSpPr>
        <p:spPr>
          <a:xfrm>
            <a:off x="914400" y="6061844"/>
            <a:ext cx="574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Assistant Director of Procurement</a:t>
            </a:r>
            <a:br>
              <a:rPr lang="en-US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d-ID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D8C69AC5-D53A-F2E0-9A83-685CE787CBD3}"/>
              </a:ext>
            </a:extLst>
          </p:cNvPr>
          <p:cNvSpPr/>
          <p:nvPr/>
        </p:nvSpPr>
        <p:spPr>
          <a:xfrm>
            <a:off x="1066800" y="1846636"/>
            <a:ext cx="1146934" cy="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7EC2C0B2-8E39-CF89-EFEF-73E9F953294B}"/>
              </a:ext>
            </a:extLst>
          </p:cNvPr>
          <p:cNvSpPr txBox="1"/>
          <p:nvPr/>
        </p:nvSpPr>
        <p:spPr>
          <a:xfrm>
            <a:off x="990600" y="2408171"/>
            <a:ext cx="1374109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/>
                <a:latin typeface="Oswald Medium" pitchFamily="2" charset="77"/>
              </a:rPr>
              <a:t>PROCUREMENT </a:t>
            </a:r>
          </a:p>
          <a:p>
            <a:r>
              <a:rPr lang="en-US" sz="8000" dirty="0">
                <a:solidFill>
                  <a:schemeClr val="bg1"/>
                </a:solidFill>
                <a:latin typeface="Oswald Medium" pitchFamily="2" charset="77"/>
              </a:rPr>
              <a:t>UPDATES</a:t>
            </a:r>
            <a:endParaRPr lang="en-US" sz="8000" dirty="0">
              <a:solidFill>
                <a:schemeClr val="bg1"/>
              </a:solidFill>
              <a:effectLst/>
              <a:latin typeface="Oswald Medium" pitchFamily="2" charset="77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42C70E8A-3A8C-1284-EF8F-A4BACF14FDBC}"/>
              </a:ext>
            </a:extLst>
          </p:cNvPr>
          <p:cNvSpPr/>
          <p:nvPr/>
        </p:nvSpPr>
        <p:spPr>
          <a:xfrm>
            <a:off x="0" y="1846635"/>
            <a:ext cx="393079" cy="5963857"/>
          </a:xfrm>
          <a:custGeom>
            <a:avLst/>
            <a:gdLst/>
            <a:ahLst/>
            <a:cxnLst/>
            <a:rect l="l" t="t" r="r" b="b"/>
            <a:pathLst>
              <a:path w="377512" h="5285655">
                <a:moveTo>
                  <a:pt x="0" y="0"/>
                </a:moveTo>
                <a:lnTo>
                  <a:pt x="377512" y="0"/>
                </a:lnTo>
                <a:lnTo>
                  <a:pt x="377512" y="5285655"/>
                </a:lnTo>
                <a:lnTo>
                  <a:pt x="0" y="5285655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1FBDEDA-8164-CEB9-168F-A39953A18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01116"/>
            <a:ext cx="4953000" cy="1357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5FDBC1-AACB-5743-E35D-048A3B2B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497" y="903355"/>
            <a:ext cx="11901085" cy="793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99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76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ADC54E4-856B-AABE-3E75-F064BC9946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6135" y="3829050"/>
            <a:ext cx="2332265" cy="645795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A774A9B-6875-D629-E685-DB8AD3A048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08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4935" y="0"/>
            <a:ext cx="2332265" cy="6457950"/>
          </a:xfrm>
          <a:prstGeom prst="rect">
            <a:avLst/>
          </a:prstGeom>
        </p:spPr>
      </p:pic>
      <p:sp>
        <p:nvSpPr>
          <p:cNvPr id="41" name="TextBox 19">
            <a:extLst>
              <a:ext uri="{FF2B5EF4-FFF2-40B4-BE49-F238E27FC236}">
                <a16:creationId xmlns:a16="http://schemas.microsoft.com/office/drawing/2014/main" id="{4BA98C0F-DB7F-3CF4-B9E3-E45756F19C97}"/>
              </a:ext>
            </a:extLst>
          </p:cNvPr>
          <p:cNvSpPr txBox="1"/>
          <p:nvPr/>
        </p:nvSpPr>
        <p:spPr>
          <a:xfrm>
            <a:off x="457200" y="800100"/>
            <a:ext cx="4854745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70"/>
              </a:lnSpc>
            </a:pPr>
            <a:r>
              <a:rPr lang="en-US" sz="5000" b="1" dirty="0">
                <a:solidFill>
                  <a:srgbClr val="580000"/>
                </a:solidFill>
                <a:effectLst/>
                <a:latin typeface="Oswald Medium" panose="00000600000000000000" pitchFamily="2" charset="0"/>
              </a:rPr>
              <a:t>STAFFING CHANGES</a:t>
            </a:r>
            <a:endParaRPr lang="en-US" sz="5000" b="1" spc="144" dirty="0">
              <a:solidFill>
                <a:srgbClr val="580000"/>
              </a:solidFill>
              <a:latin typeface="Oswald Medium" panose="00000600000000000000" pitchFamily="2" charset="0"/>
            </a:endParaRPr>
          </a:p>
        </p:txBody>
      </p:sp>
      <p:sp>
        <p:nvSpPr>
          <p:cNvPr id="5" name="AutoShape 12">
            <a:extLst>
              <a:ext uri="{FF2B5EF4-FFF2-40B4-BE49-F238E27FC236}">
                <a16:creationId xmlns:a16="http://schemas.microsoft.com/office/drawing/2014/main" id="{7FF5E652-E0EC-11A8-3435-529C14843A62}"/>
              </a:ext>
            </a:extLst>
          </p:cNvPr>
          <p:cNvSpPr/>
          <p:nvPr/>
        </p:nvSpPr>
        <p:spPr>
          <a:xfrm>
            <a:off x="-304800" y="800100"/>
            <a:ext cx="5486400" cy="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7CCD89E-2F50-9427-7017-36D130B80E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559847"/>
              </p:ext>
            </p:extLst>
          </p:nvPr>
        </p:nvGraphicFramePr>
        <p:xfrm>
          <a:off x="3733800" y="1104900"/>
          <a:ext cx="12649200" cy="861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764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76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19">
            <a:extLst>
              <a:ext uri="{FF2B5EF4-FFF2-40B4-BE49-F238E27FC236}">
                <a16:creationId xmlns:a16="http://schemas.microsoft.com/office/drawing/2014/main" id="{4BA98C0F-DB7F-3CF4-B9E3-E45756F19C97}"/>
              </a:ext>
            </a:extLst>
          </p:cNvPr>
          <p:cNvSpPr txBox="1"/>
          <p:nvPr/>
        </p:nvSpPr>
        <p:spPr>
          <a:xfrm>
            <a:off x="11658600" y="800100"/>
            <a:ext cx="693774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Clr>
                <a:srgbClr val="0C0C0C"/>
              </a:buClr>
              <a:buSzPts val="7200"/>
              <a:buFont typeface="Open Sans"/>
              <a:buNone/>
            </a:pPr>
            <a:r>
              <a:rPr lang="en-US" sz="5000" b="1" dirty="0">
                <a:solidFill>
                  <a:srgbClr val="580000"/>
                </a:solidFill>
                <a:latin typeface="Oswald Medium" pitchFamily="2" charset="77"/>
              </a:rPr>
              <a:t>PROCUREMENT</a:t>
            </a:r>
            <a:r>
              <a:rPr lang="en-US" sz="5000" dirty="0">
                <a:solidFill>
                  <a:srgbClr val="580000"/>
                </a:solidFill>
                <a:latin typeface="Oswald Medium" pitchFamily="2" charset="77"/>
              </a:rPr>
              <a:t> </a:t>
            </a:r>
            <a:r>
              <a:rPr lang="en-US" sz="5000" b="1" dirty="0">
                <a:solidFill>
                  <a:srgbClr val="580000"/>
                </a:solidFill>
                <a:latin typeface="Oswald Medium" pitchFamily="2" charset="77"/>
              </a:rPr>
              <a:t>TEAMS</a:t>
            </a: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C7EE19ED-F06D-D880-9AE8-407E4C1DF65E}"/>
              </a:ext>
            </a:extLst>
          </p:cNvPr>
          <p:cNvGrpSpPr/>
          <p:nvPr/>
        </p:nvGrpSpPr>
        <p:grpSpPr>
          <a:xfrm>
            <a:off x="-6096" y="1485900"/>
            <a:ext cx="393079" cy="5503612"/>
            <a:chOff x="0" y="0"/>
            <a:chExt cx="377512" cy="52856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9B6C49C4-99BA-2BDD-9438-6CB2A49572FE}"/>
                </a:ext>
              </a:extLst>
            </p:cNvPr>
            <p:cNvSpPr/>
            <p:nvPr/>
          </p:nvSpPr>
          <p:spPr>
            <a:xfrm>
              <a:off x="0" y="0"/>
              <a:ext cx="377512" cy="5285655"/>
            </a:xfrm>
            <a:custGeom>
              <a:avLst/>
              <a:gdLst/>
              <a:ahLst/>
              <a:cxnLst/>
              <a:rect l="l" t="t" r="r" b="b"/>
              <a:pathLst>
                <a:path w="377512" h="5285655">
                  <a:moveTo>
                    <a:pt x="0" y="0"/>
                  </a:moveTo>
                  <a:lnTo>
                    <a:pt x="377512" y="0"/>
                  </a:lnTo>
                  <a:lnTo>
                    <a:pt x="377512" y="5285655"/>
                  </a:lnTo>
                  <a:lnTo>
                    <a:pt x="0" y="5285655"/>
                  </a:lnTo>
                  <a:close/>
                </a:path>
              </a:pathLst>
            </a:custGeom>
            <a:solidFill>
              <a:srgbClr val="500000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6631B19B-8023-07CC-CE96-90293F18068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12">
            <a:extLst>
              <a:ext uri="{FF2B5EF4-FFF2-40B4-BE49-F238E27FC236}">
                <a16:creationId xmlns:a16="http://schemas.microsoft.com/office/drawing/2014/main" id="{87AC416C-6A4D-D9CA-ECBF-64528FD3D802}"/>
              </a:ext>
            </a:extLst>
          </p:cNvPr>
          <p:cNvSpPr/>
          <p:nvPr/>
        </p:nvSpPr>
        <p:spPr>
          <a:xfrm>
            <a:off x="12344400" y="800100"/>
            <a:ext cx="5943600" cy="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268C6AE-E185-582B-ACE0-CB6AE3D23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152346"/>
              </p:ext>
            </p:extLst>
          </p:nvPr>
        </p:nvGraphicFramePr>
        <p:xfrm>
          <a:off x="1943100" y="1569541"/>
          <a:ext cx="14592300" cy="7460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3F1285B-121E-40CB-9350-CAD8D8B124A0}"/>
              </a:ext>
            </a:extLst>
          </p:cNvPr>
          <p:cNvSpPr txBox="1"/>
          <p:nvPr/>
        </p:nvSpPr>
        <p:spPr>
          <a:xfrm>
            <a:off x="9982200" y="930223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80000"/>
                </a:solidFill>
              </a:rPr>
              <a:t>*Note: Items not listed are assigned based on current workload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0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76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E6323B8-95D3-FFF3-4A72-7D27971C3487}"/>
              </a:ext>
            </a:extLst>
          </p:cNvPr>
          <p:cNvSpPr/>
          <p:nvPr/>
        </p:nvSpPr>
        <p:spPr>
          <a:xfrm>
            <a:off x="14268941" y="417251"/>
            <a:ext cx="3028459" cy="129539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1E5EF723-4004-CB89-D612-9930C9A0C656}"/>
              </a:ext>
            </a:extLst>
          </p:cNvPr>
          <p:cNvSpPr txBox="1"/>
          <p:nvPr/>
        </p:nvSpPr>
        <p:spPr>
          <a:xfrm>
            <a:off x="357202" y="800100"/>
            <a:ext cx="7415198" cy="1765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70"/>
              </a:lnSpc>
            </a:pPr>
            <a:r>
              <a:rPr lang="en-US" sz="5000" b="1" spc="144" dirty="0">
                <a:solidFill>
                  <a:srgbClr val="580000"/>
                </a:solidFill>
                <a:latin typeface="Oswald Medium" panose="00000600000000000000" pitchFamily="2" charset="0"/>
              </a:rPr>
              <a:t>INTRODUCING…</a:t>
            </a:r>
          </a:p>
          <a:p>
            <a:pPr>
              <a:lnSpc>
                <a:spcPts val="7170"/>
              </a:lnSpc>
            </a:pPr>
            <a:r>
              <a:rPr lang="en-US" sz="5000" b="1" spc="144" dirty="0">
                <a:solidFill>
                  <a:srgbClr val="580000"/>
                </a:solidFill>
                <a:latin typeface="Oswald Medium" panose="00000600000000000000" pitchFamily="2" charset="0"/>
              </a:rPr>
              <a:t>NEW SOLE SOURCE FORM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DA44078F-241F-A29D-4B84-7972354C37E4}"/>
              </a:ext>
            </a:extLst>
          </p:cNvPr>
          <p:cNvSpPr/>
          <p:nvPr/>
        </p:nvSpPr>
        <p:spPr>
          <a:xfrm>
            <a:off x="-76200" y="800100"/>
            <a:ext cx="6858000" cy="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DFC61-2ACA-7C91-1416-E48A4F6708B1}"/>
              </a:ext>
            </a:extLst>
          </p:cNvPr>
          <p:cNvSpPr txBox="1"/>
          <p:nvPr/>
        </p:nvSpPr>
        <p:spPr>
          <a:xfrm>
            <a:off x="357202" y="2553236"/>
            <a:ext cx="642459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 form for both products &amp;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Addresses audit topics of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 online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Old forms will be accepted until April 30</a:t>
            </a:r>
            <a:r>
              <a:rPr lang="en-US" sz="40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 April 30</a:t>
            </a:r>
            <a:r>
              <a:rPr lang="en-US" sz="40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requisitions with the old forms will be returned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38AC5C-351F-531A-3472-D4B354E58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349" y="2025656"/>
            <a:ext cx="6249251" cy="8100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Graphical user interface, text, application">
            <a:extLst>
              <a:ext uri="{FF2B5EF4-FFF2-40B4-BE49-F238E27FC236}">
                <a16:creationId xmlns:a16="http://schemas.microsoft.com/office/drawing/2014/main" id="{A13FBD99-5A3D-2F09-4A9B-7E8379BDB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49" y="190500"/>
            <a:ext cx="6249251" cy="8329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A4BE9A-3368-9844-D219-59109E3E2267}"/>
              </a:ext>
            </a:extLst>
          </p:cNvPr>
          <p:cNvSpPr txBox="1"/>
          <p:nvPr/>
        </p:nvSpPr>
        <p:spPr>
          <a:xfrm>
            <a:off x="14782800" y="634064"/>
            <a:ext cx="373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80000"/>
                </a:solidFill>
                <a:latin typeface="Oswald Medium" panose="00000600000000000000" pitchFamily="2" charset="0"/>
              </a:rPr>
              <a:t>AG-608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8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76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id="{1A169B17-9F9D-89B0-91B9-02E8A35BA839}"/>
              </a:ext>
            </a:extLst>
          </p:cNvPr>
          <p:cNvGrpSpPr/>
          <p:nvPr/>
        </p:nvGrpSpPr>
        <p:grpSpPr>
          <a:xfrm>
            <a:off x="17888893" y="983830"/>
            <a:ext cx="393079" cy="5503612"/>
            <a:chOff x="0" y="0"/>
            <a:chExt cx="377512" cy="528565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34F119CB-9CD0-BD58-7D0D-122E6E6D6619}"/>
                </a:ext>
              </a:extLst>
            </p:cNvPr>
            <p:cNvSpPr/>
            <p:nvPr/>
          </p:nvSpPr>
          <p:spPr>
            <a:xfrm>
              <a:off x="0" y="0"/>
              <a:ext cx="377512" cy="5285655"/>
            </a:xfrm>
            <a:custGeom>
              <a:avLst/>
              <a:gdLst/>
              <a:ahLst/>
              <a:cxnLst/>
              <a:rect l="l" t="t" r="r" b="b"/>
              <a:pathLst>
                <a:path w="377512" h="5285655">
                  <a:moveTo>
                    <a:pt x="0" y="0"/>
                  </a:moveTo>
                  <a:lnTo>
                    <a:pt x="377512" y="0"/>
                  </a:lnTo>
                  <a:lnTo>
                    <a:pt x="377512" y="5285655"/>
                  </a:lnTo>
                  <a:lnTo>
                    <a:pt x="0" y="5285655"/>
                  </a:lnTo>
                  <a:close/>
                </a:path>
              </a:pathLst>
            </a:custGeom>
            <a:solidFill>
              <a:srgbClr val="500000"/>
            </a:solidFill>
          </p:spPr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A3C27585-133B-787A-C368-BC6F44D7188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12">
            <a:extLst>
              <a:ext uri="{FF2B5EF4-FFF2-40B4-BE49-F238E27FC236}">
                <a16:creationId xmlns:a16="http://schemas.microsoft.com/office/drawing/2014/main" id="{BBDEBCC8-9212-3267-477B-B663ABCAF299}"/>
              </a:ext>
            </a:extLst>
          </p:cNvPr>
          <p:cNvSpPr/>
          <p:nvPr/>
        </p:nvSpPr>
        <p:spPr>
          <a:xfrm flipV="1">
            <a:off x="-914400" y="800100"/>
            <a:ext cx="6096000" cy="1802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1FACA778-CE84-368D-910F-13A81FCC252A}"/>
              </a:ext>
            </a:extLst>
          </p:cNvPr>
          <p:cNvSpPr txBox="1"/>
          <p:nvPr/>
        </p:nvSpPr>
        <p:spPr>
          <a:xfrm>
            <a:off x="442823" y="800100"/>
            <a:ext cx="7944341" cy="854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70"/>
              </a:lnSpc>
            </a:pPr>
            <a:r>
              <a:rPr lang="en-US" sz="5000" b="1" spc="144" dirty="0">
                <a:solidFill>
                  <a:srgbClr val="580000"/>
                </a:solidFill>
                <a:latin typeface="Oswald Medium" panose="00000600000000000000" pitchFamily="2" charset="0"/>
              </a:rPr>
              <a:t>IT’S COMPLICATED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F883BFA-254D-4E82-1DC8-E1634D40E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25" y="1720132"/>
            <a:ext cx="12478407" cy="7080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55436A-A27C-03A2-A7A3-72F480AC8C29}"/>
              </a:ext>
            </a:extLst>
          </p:cNvPr>
          <p:cNvSpPr txBox="1"/>
          <p:nvPr/>
        </p:nvSpPr>
        <p:spPr>
          <a:xfrm>
            <a:off x="304800" y="1943100"/>
            <a:ext cx="48767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 35-75 requisitions at any given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Varying degrees of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Often involves input from multiple areas of discipline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8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76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7ACA5D2-6A55-AB7F-1614-56F81618E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96" y="1974923"/>
            <a:ext cx="6569009" cy="8100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1F530B2-9372-7A9E-1359-00F894ED5591}"/>
              </a:ext>
            </a:extLst>
          </p:cNvPr>
          <p:cNvSpPr/>
          <p:nvPr/>
        </p:nvSpPr>
        <p:spPr>
          <a:xfrm>
            <a:off x="7182341" y="459180"/>
            <a:ext cx="3028459" cy="129539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ADC54E4-856B-AABE-3E75-F064BC9946FE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1400" y="2476500"/>
            <a:ext cx="7086600" cy="8001000"/>
          </a:xfrm>
          <a:prstGeom prst="rect">
            <a:avLst/>
          </a:prstGeom>
        </p:spPr>
      </p:pic>
      <p:sp>
        <p:nvSpPr>
          <p:cNvPr id="2" name="TextBox 19">
            <a:extLst>
              <a:ext uri="{FF2B5EF4-FFF2-40B4-BE49-F238E27FC236}">
                <a16:creationId xmlns:a16="http://schemas.microsoft.com/office/drawing/2014/main" id="{12413E84-AC8A-7DE4-758E-6A6001E32960}"/>
              </a:ext>
            </a:extLst>
          </p:cNvPr>
          <p:cNvSpPr txBox="1"/>
          <p:nvPr/>
        </p:nvSpPr>
        <p:spPr>
          <a:xfrm>
            <a:off x="11201400" y="647700"/>
            <a:ext cx="7944341" cy="177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70"/>
              </a:lnSpc>
            </a:pPr>
            <a:r>
              <a:rPr lang="en-US" sz="5000" b="1" spc="144" dirty="0">
                <a:solidFill>
                  <a:srgbClr val="580000"/>
                </a:solidFill>
                <a:latin typeface="Oswald Medium" panose="00000600000000000000" pitchFamily="2" charset="0"/>
              </a:rPr>
              <a:t>INTRODUCING…</a:t>
            </a:r>
          </a:p>
          <a:p>
            <a:pPr>
              <a:lnSpc>
                <a:spcPts val="7170"/>
              </a:lnSpc>
            </a:pPr>
            <a:r>
              <a:rPr lang="en-US" sz="5000" b="1" spc="144" dirty="0">
                <a:solidFill>
                  <a:srgbClr val="580000"/>
                </a:solidFill>
                <a:latin typeface="Oswald Medium" panose="00000600000000000000" pitchFamily="2" charset="0"/>
              </a:rPr>
              <a:t>REQUISITION CHECKLIST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3F24DDA6-6055-1D42-2A1C-570F1E75DF77}"/>
              </a:ext>
            </a:extLst>
          </p:cNvPr>
          <p:cNvSpPr/>
          <p:nvPr/>
        </p:nvSpPr>
        <p:spPr>
          <a:xfrm>
            <a:off x="11201400" y="647700"/>
            <a:ext cx="7086600" cy="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B4EC6-A25A-13B4-5085-A8295B2AEC8E}"/>
              </a:ext>
            </a:extLst>
          </p:cNvPr>
          <p:cNvSpPr txBox="1"/>
          <p:nvPr/>
        </p:nvSpPr>
        <p:spPr>
          <a:xfrm>
            <a:off x="11201400" y="2552700"/>
            <a:ext cx="70104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orders &gt;$10,000.00 and copiers regardless of dollar amount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all-inclusive – Buyers may ask for additional 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Requisitions submitted without the minimum information may be returned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Checklist submission is not required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691C2E-D96E-B65D-8BF3-42C28F591AA2}"/>
              </a:ext>
            </a:extLst>
          </p:cNvPr>
          <p:cNvSpPr txBox="1"/>
          <p:nvPr/>
        </p:nvSpPr>
        <p:spPr>
          <a:xfrm>
            <a:off x="7620000" y="700326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580000"/>
                </a:solidFill>
                <a:latin typeface="Oswald Medium" panose="00000600000000000000" pitchFamily="2" charset="0"/>
              </a:rPr>
              <a:t>AG-609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E904426-E475-7E9C-1715-E1BF6B864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7" y="182140"/>
            <a:ext cx="6523285" cy="8542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4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76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2E6A9C6-5A6A-5D5A-1BBC-C23B1874B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479628"/>
              </p:ext>
            </p:extLst>
          </p:nvPr>
        </p:nvGraphicFramePr>
        <p:xfrm>
          <a:off x="5029200" y="8763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AutoShape 12">
            <a:extLst>
              <a:ext uri="{FF2B5EF4-FFF2-40B4-BE49-F238E27FC236}">
                <a16:creationId xmlns:a16="http://schemas.microsoft.com/office/drawing/2014/main" id="{099864AB-45D5-9FD2-A3A7-F302E2464B94}"/>
              </a:ext>
            </a:extLst>
          </p:cNvPr>
          <p:cNvSpPr/>
          <p:nvPr/>
        </p:nvSpPr>
        <p:spPr>
          <a:xfrm>
            <a:off x="-76200" y="952500"/>
            <a:ext cx="4023360" cy="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733655FB-AFBA-E4E3-7A43-8F69195CE39E}"/>
              </a:ext>
            </a:extLst>
          </p:cNvPr>
          <p:cNvSpPr txBox="1"/>
          <p:nvPr/>
        </p:nvSpPr>
        <p:spPr>
          <a:xfrm>
            <a:off x="277728" y="970722"/>
            <a:ext cx="3684672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70"/>
              </a:lnSpc>
            </a:pPr>
            <a:r>
              <a:rPr lang="en-US" sz="5000" b="1" spc="144" dirty="0">
                <a:solidFill>
                  <a:srgbClr val="580000"/>
                </a:solidFill>
                <a:latin typeface="Oswald Medium" panose="00000600000000000000" pitchFamily="2" charset="0"/>
              </a:rPr>
              <a:t>DON’T FORGET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alphaModFix amt="64768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id="{C7EE19ED-F06D-D880-9AE8-407E4C1DF65E}"/>
              </a:ext>
            </a:extLst>
          </p:cNvPr>
          <p:cNvGrpSpPr/>
          <p:nvPr/>
        </p:nvGrpSpPr>
        <p:grpSpPr>
          <a:xfrm>
            <a:off x="0" y="2391694"/>
            <a:ext cx="393079" cy="5503612"/>
            <a:chOff x="0" y="0"/>
            <a:chExt cx="377512" cy="52856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9B6C49C4-99BA-2BDD-9438-6CB2A49572FE}"/>
                </a:ext>
              </a:extLst>
            </p:cNvPr>
            <p:cNvSpPr/>
            <p:nvPr/>
          </p:nvSpPr>
          <p:spPr>
            <a:xfrm>
              <a:off x="0" y="0"/>
              <a:ext cx="377512" cy="5285655"/>
            </a:xfrm>
            <a:custGeom>
              <a:avLst/>
              <a:gdLst/>
              <a:ahLst/>
              <a:cxnLst/>
              <a:rect l="l" t="t" r="r" b="b"/>
              <a:pathLst>
                <a:path w="377512" h="5285655">
                  <a:moveTo>
                    <a:pt x="0" y="0"/>
                  </a:moveTo>
                  <a:lnTo>
                    <a:pt x="377512" y="0"/>
                  </a:lnTo>
                  <a:lnTo>
                    <a:pt x="377512" y="5285655"/>
                  </a:lnTo>
                  <a:lnTo>
                    <a:pt x="0" y="5285655"/>
                  </a:lnTo>
                  <a:close/>
                </a:path>
              </a:pathLst>
            </a:custGeom>
            <a:solidFill>
              <a:srgbClr val="500000"/>
            </a:solidFill>
          </p:spPr>
        </p:sp>
        <p:sp>
          <p:nvSpPr>
            <p:cNvPr id="20" name="TextBox 4">
              <a:extLst>
                <a:ext uri="{FF2B5EF4-FFF2-40B4-BE49-F238E27FC236}">
                  <a16:creationId xmlns:a16="http://schemas.microsoft.com/office/drawing/2014/main" id="{6631B19B-8023-07CC-CE96-90293F18068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TextBox 19">
            <a:extLst>
              <a:ext uri="{FF2B5EF4-FFF2-40B4-BE49-F238E27FC236}">
                <a16:creationId xmlns:a16="http://schemas.microsoft.com/office/drawing/2014/main" id="{66D995E7-899A-26C0-130F-5359C1256E0E}"/>
              </a:ext>
            </a:extLst>
          </p:cNvPr>
          <p:cNvSpPr txBox="1"/>
          <p:nvPr/>
        </p:nvSpPr>
        <p:spPr>
          <a:xfrm>
            <a:off x="11887200" y="723900"/>
            <a:ext cx="4085393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70"/>
              </a:lnSpc>
            </a:pPr>
            <a:r>
              <a:rPr lang="en-US" sz="5000" b="1" spc="144" dirty="0">
                <a:solidFill>
                  <a:srgbClr val="580000"/>
                </a:solidFill>
                <a:latin typeface="Oswald Medium" panose="00000600000000000000" pitchFamily="2" charset="0"/>
              </a:rPr>
              <a:t>CONTACT US</a:t>
            </a: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C6CA2B99-5080-856C-EE03-D1BEE1C1D0E7}"/>
              </a:ext>
            </a:extLst>
          </p:cNvPr>
          <p:cNvSpPr/>
          <p:nvPr/>
        </p:nvSpPr>
        <p:spPr>
          <a:xfrm>
            <a:off x="11887200" y="723900"/>
            <a:ext cx="6583680" cy="0"/>
          </a:xfrm>
          <a:prstGeom prst="line">
            <a:avLst/>
          </a:prstGeom>
          <a:ln w="38100" cap="flat">
            <a:solidFill>
              <a:srgbClr val="E400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844E2-B9BA-026C-D8D1-CF94D1AF1BB9}"/>
              </a:ext>
            </a:extLst>
          </p:cNvPr>
          <p:cNvSpPr txBox="1"/>
          <p:nvPr/>
        </p:nvSpPr>
        <p:spPr>
          <a:xfrm>
            <a:off x="11887200" y="1537365"/>
            <a:ext cx="6172200" cy="843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AgriLife Purchasing</a:t>
            </a:r>
          </a:p>
          <a:p>
            <a:r>
              <a:rPr lang="en-US" sz="22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979-847-5801</a:t>
            </a:r>
          </a:p>
          <a:p>
            <a:r>
              <a:rPr lang="en-US" sz="22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agpurchasing@ag.tamu.edu</a:t>
            </a:r>
          </a:p>
          <a:p>
            <a:r>
              <a:rPr lang="en-US" sz="2200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Fax: 979-458-1217</a:t>
            </a:r>
          </a:p>
          <a:p>
            <a:endParaRPr lang="en-US" sz="1400" dirty="0">
              <a:solidFill>
                <a:srgbClr val="1919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 Chamberlain, Director</a:t>
            </a:r>
          </a:p>
          <a:p>
            <a:r>
              <a:rPr lang="en-US" sz="2200" spc="64" dirty="0">
                <a:solidFill>
                  <a:srgbClr val="1919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979-314-5830, cchamberlain@tamu.edu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Lindsay Weber, Assistant Director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979-314-5863, lrweber@ag.tamu.edu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Noel Mason, Senior Buyer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979-314-5846, anmason@ag.tamu.edu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Carsyn Burney, Buyer I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979-314-5839, carsyn.burney@ag.tamu.edu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Lainey Calder, Buyer I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979-314-2035, lainey.calder@ag.tamu.edu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Jessica Campbell, Buyer I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979-321-5347, jessica.campbell@ag.tamu.edu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Nick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Galetka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HUB Coordinator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 Number, nick.galetka@ag.tamu.edu</a:t>
            </a:r>
          </a:p>
        </p:txBody>
      </p:sp>
      <p:pic>
        <p:nvPicPr>
          <p:cNvPr id="22" name="Picture 21" descr="Email symbol on lightbulb">
            <a:extLst>
              <a:ext uri="{FF2B5EF4-FFF2-40B4-BE49-F238E27FC236}">
                <a16:creationId xmlns:a16="http://schemas.microsoft.com/office/drawing/2014/main" id="{8E995657-2683-CC46-933D-482EFD828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56" y="3352800"/>
            <a:ext cx="5731380" cy="358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40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5912</TotalTime>
  <Words>807</Words>
  <Application>Microsoft Office PowerPoint</Application>
  <PresentationFormat>Custom</PresentationFormat>
  <Paragraphs>155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Oswald Medium</vt:lpstr>
      <vt:lpstr>Open Sans Semibold</vt:lpstr>
      <vt:lpstr>Open Sans</vt:lpstr>
      <vt:lpstr>Courier New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VC - AgriLife Connect Presentation</dc:title>
  <cp:lastModifiedBy>Todd Cottrell</cp:lastModifiedBy>
  <cp:revision>16</cp:revision>
  <dcterms:created xsi:type="dcterms:W3CDTF">2006-08-16T00:00:00Z</dcterms:created>
  <dcterms:modified xsi:type="dcterms:W3CDTF">2023-03-27T18:18:23Z</dcterms:modified>
  <dc:identifier>DAFVOiAk0fk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98106F19-A967-47C1-AF26-24231FA18F64</vt:lpwstr>
  </property>
  <property fmtid="{D5CDD505-2E9C-101B-9397-08002B2CF9AE}" pid="3" name="ArticulatePath">
    <vt:lpwstr>https://agnettamu0-my.sharepoint.com/personal/todd_cottrell_agnet_tamu_edu/Documents/Desktop/Symposium Presentations/B0202-Procurement Updates 3.29.23</vt:lpwstr>
  </property>
</Properties>
</file>